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60" r:id="rId3"/>
    <p:sldMasterId id="2147483662" r:id="rId4"/>
    <p:sldMasterId id="2147483672" r:id="rId5"/>
  </p:sldMasterIdLst>
  <p:notesMasterIdLst>
    <p:notesMasterId r:id="rId77"/>
  </p:notesMasterIdLst>
  <p:handoutMasterIdLst>
    <p:handoutMasterId r:id="rId78"/>
  </p:handoutMasterIdLst>
  <p:sldIdLst>
    <p:sldId id="1046" r:id="rId6"/>
    <p:sldId id="1045" r:id="rId7"/>
    <p:sldId id="280" r:id="rId8"/>
    <p:sldId id="977" r:id="rId9"/>
    <p:sldId id="979" r:id="rId10"/>
    <p:sldId id="978" r:id="rId11"/>
    <p:sldId id="980" r:id="rId12"/>
    <p:sldId id="981" r:id="rId13"/>
    <p:sldId id="982" r:id="rId14"/>
    <p:sldId id="983" r:id="rId15"/>
    <p:sldId id="984" r:id="rId16"/>
    <p:sldId id="985" r:id="rId17"/>
    <p:sldId id="986" r:id="rId18"/>
    <p:sldId id="987" r:id="rId19"/>
    <p:sldId id="988" r:id="rId20"/>
    <p:sldId id="989" r:id="rId21"/>
    <p:sldId id="990" r:id="rId22"/>
    <p:sldId id="991" r:id="rId23"/>
    <p:sldId id="992" r:id="rId24"/>
    <p:sldId id="993" r:id="rId25"/>
    <p:sldId id="994" r:id="rId26"/>
    <p:sldId id="1001" r:id="rId27"/>
    <p:sldId id="995" r:id="rId28"/>
    <p:sldId id="996" r:id="rId29"/>
    <p:sldId id="997" r:id="rId30"/>
    <p:sldId id="1011" r:id="rId31"/>
    <p:sldId id="998" r:id="rId32"/>
    <p:sldId id="999" r:id="rId33"/>
    <p:sldId id="1000" r:id="rId34"/>
    <p:sldId id="1012" r:id="rId35"/>
    <p:sldId id="1002" r:id="rId36"/>
    <p:sldId id="1003" r:id="rId37"/>
    <p:sldId id="1013" r:id="rId38"/>
    <p:sldId id="1004" r:id="rId39"/>
    <p:sldId id="1005" r:id="rId40"/>
    <p:sldId id="1006" r:id="rId41"/>
    <p:sldId id="1014" r:id="rId42"/>
    <p:sldId id="1007" r:id="rId43"/>
    <p:sldId id="1008" r:id="rId44"/>
    <p:sldId id="1009" r:id="rId45"/>
    <p:sldId id="1010" r:id="rId46"/>
    <p:sldId id="1023" r:id="rId47"/>
    <p:sldId id="1015" r:id="rId48"/>
    <p:sldId id="1016" r:id="rId49"/>
    <p:sldId id="1017" r:id="rId50"/>
    <p:sldId id="1018" r:id="rId51"/>
    <p:sldId id="1019" r:id="rId52"/>
    <p:sldId id="1020" r:id="rId53"/>
    <p:sldId id="1033" r:id="rId54"/>
    <p:sldId id="1021" r:id="rId55"/>
    <p:sldId id="1026" r:id="rId56"/>
    <p:sldId id="1022" r:id="rId57"/>
    <p:sldId id="1027" r:id="rId58"/>
    <p:sldId id="1028" r:id="rId59"/>
    <p:sldId id="1029" r:id="rId60"/>
    <p:sldId id="1030" r:id="rId61"/>
    <p:sldId id="1047" r:id="rId62"/>
    <p:sldId id="1034" r:id="rId63"/>
    <p:sldId id="1032" r:id="rId64"/>
    <p:sldId id="1024" r:id="rId65"/>
    <p:sldId id="1042" r:id="rId66"/>
    <p:sldId id="1025" r:id="rId67"/>
    <p:sldId id="1035" r:id="rId68"/>
    <p:sldId id="1031" r:id="rId69"/>
    <p:sldId id="1044" r:id="rId70"/>
    <p:sldId id="1043" r:id="rId71"/>
    <p:sldId id="1036" r:id="rId72"/>
    <p:sldId id="1037" r:id="rId73"/>
    <p:sldId id="1038" r:id="rId74"/>
    <p:sldId id="1039" r:id="rId75"/>
    <p:sldId id="288" r:id="rId76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EE"/>
    <a:srgbClr val="00B050"/>
    <a:srgbClr val="282D2C"/>
    <a:srgbClr val="3561FF"/>
    <a:srgbClr val="363C3B"/>
    <a:srgbClr val="C78FFC"/>
    <a:srgbClr val="871094"/>
    <a:srgbClr val="FFC000"/>
    <a:srgbClr val="9933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7" autoAdjust="0"/>
    <p:restoredTop sz="95165" autoAdjust="0"/>
  </p:normalViewPr>
  <p:slideViewPr>
    <p:cSldViewPr snapToGrid="0" showGuides="1">
      <p:cViewPr varScale="1">
        <p:scale>
          <a:sx n="82" d="100"/>
          <a:sy n="82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1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E23121D-534D-C18D-86F2-F8B084E7F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24E421-5F99-33C1-6C60-3D67F5BBC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D20C-92F4-4D32-92CD-1278806BF344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CEAC0C-2766-8EA5-AFAC-04E2AE7E12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69A8BD-4CEA-8355-A923-3DE76C6694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7DA4C-D0A3-441A-A01E-F1F72C62F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79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197" y="956241"/>
            <a:ext cx="11060481" cy="53318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单击此处编辑内容</a:t>
            </a:r>
            <a:endParaRPr lang="zh-CN" altLang="en-US" dirty="0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0BD5DE7-58FF-A736-CEC2-C49FBA54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96" y="336399"/>
            <a:ext cx="10747497" cy="4744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828A69B-715F-4EF1-58FB-A763C01CE99E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D09C51A0-F849-48A7-BC23-68B1480BCFB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目录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AF24492-4E99-231B-3CC0-5126876878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15250" y="2203927"/>
            <a:ext cx="3484714" cy="66833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2" name="文本占位符 25">
            <a:extLst>
              <a:ext uri="{FF2B5EF4-FFF2-40B4-BE49-F238E27FC236}">
                <a16:creationId xmlns:a16="http://schemas.microsoft.com/office/drawing/2014/main" id="{16A7C205-45D1-F79D-939F-C8FE0D7B4E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1439" y="2924827"/>
            <a:ext cx="3692525" cy="2206679"/>
          </a:xfrm>
          <a:prstGeom prst="rect">
            <a:avLst/>
          </a:prstGeom>
        </p:spPr>
        <p:txBody>
          <a:bodyPr anchor="t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6BF0C3-E78F-A831-4B61-1EB569AD1BF9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 userDrawn="1"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4CDC7559-85E2-2FE2-201F-FE73D47864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6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6715BF8-0A12-5796-1551-488CA6BA7E8B}"/>
              </a:ext>
            </a:extLst>
          </p:cNvPr>
          <p:cNvSpPr txBox="1"/>
          <p:nvPr userDrawn="1"/>
        </p:nvSpPr>
        <p:spPr>
          <a:xfrm>
            <a:off x="4058865" y="2285292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accent1">
                        <a:alpha val="15000"/>
                      </a:schemeClr>
                    </a:gs>
                    <a:gs pos="0">
                      <a:schemeClr val="accent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CONTENT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6B50EE85-71F0-6A4A-F2C6-2ACBA4D846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0600" y="1662411"/>
            <a:ext cx="3692525" cy="2631150"/>
          </a:xfrm>
          <a:prstGeom prst="rect">
            <a:avLst/>
          </a:prstGeom>
        </p:spPr>
        <p:txBody>
          <a:bodyPr anchor="ctr"/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+mn-ea"/>
                <a:ea typeface="+mn-ea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  <a:p>
            <a:pPr lvl="0"/>
            <a:r>
              <a:rPr lang="zh-CN" altLang="en-US"/>
              <a:t>目录样式</a:t>
            </a:r>
            <a:endParaRPr lang="en-US" altLang="zh-CN"/>
          </a:p>
        </p:txBody>
      </p:sp>
      <p:sp>
        <p:nvSpPr>
          <p:cNvPr id="27" name="íşľíďe">
            <a:extLst>
              <a:ext uri="{FF2B5EF4-FFF2-40B4-BE49-F238E27FC236}">
                <a16:creationId xmlns:a16="http://schemas.microsoft.com/office/drawing/2014/main" id="{32B4F824-6998-DCF1-0043-E682C565BE4E}"/>
              </a:ext>
            </a:extLst>
          </p:cNvPr>
          <p:cNvSpPr txBox="1"/>
          <p:nvPr userDrawn="1"/>
        </p:nvSpPr>
        <p:spPr>
          <a:xfrm flipH="1">
            <a:off x="4497713" y="2654820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542133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025447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81702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226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534625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017939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40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E1FF55-183C-B00F-0654-486C51EE46F8}"/>
              </a:ext>
            </a:extLst>
          </p:cNvPr>
          <p:cNvSpPr txBox="1"/>
          <p:nvPr userDrawn="1"/>
        </p:nvSpPr>
        <p:spPr>
          <a:xfrm>
            <a:off x="788316" y="2901905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QUESTION</a:t>
            </a:r>
          </a:p>
        </p:txBody>
      </p:sp>
      <p:sp>
        <p:nvSpPr>
          <p:cNvPr id="5" name="íşľíďe">
            <a:extLst>
              <a:ext uri="{FF2B5EF4-FFF2-40B4-BE49-F238E27FC236}">
                <a16:creationId xmlns:a16="http://schemas.microsoft.com/office/drawing/2014/main" id="{15262CD2-DC49-591E-1FDE-EF5326FA20FD}"/>
              </a:ext>
            </a:extLst>
          </p:cNvPr>
          <p:cNvSpPr txBox="1"/>
          <p:nvPr userDrawn="1"/>
        </p:nvSpPr>
        <p:spPr>
          <a:xfrm flipH="1">
            <a:off x="1271630" y="3071182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思考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2236" y="1735810"/>
            <a:ext cx="6967456" cy="337863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200000"/>
              </a:lnSpc>
              <a:buNone/>
              <a:defRPr sz="2400"/>
            </a:lvl1pPr>
          </a:lstStyle>
          <a:p>
            <a:pPr lvl="0"/>
            <a:r>
              <a:rPr lang="zh-CN" altLang="en-US"/>
              <a:t>点击输入问题标题，问题描述</a:t>
            </a:r>
          </a:p>
        </p:txBody>
      </p:sp>
    </p:spTree>
    <p:extLst>
      <p:ext uri="{BB962C8B-B14F-4D97-AF65-F5344CB8AC3E}">
        <p14:creationId xmlns:p14="http://schemas.microsoft.com/office/powerpoint/2010/main" val="321630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BRIEF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小结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48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B8ADD725-DDC3-9843-C6D4-70BC53E95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35" y="1359878"/>
            <a:ext cx="7170081" cy="396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点击输入小结内容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28623-64C3-3CF5-C1AD-7CC5E8CC7C5A}"/>
              </a:ext>
            </a:extLst>
          </p:cNvPr>
          <p:cNvSpPr txBox="1"/>
          <p:nvPr userDrawn="1"/>
        </p:nvSpPr>
        <p:spPr>
          <a:xfrm>
            <a:off x="757361" y="2905780"/>
            <a:ext cx="216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>
                <a:gradFill>
                  <a:gsLst>
                    <a:gs pos="100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16200000" scaled="1"/>
                </a:gradFill>
                <a:effectLst/>
                <a:latin typeface="Calisto MT" panose="02040603050505030304" pitchFamily="18" charset="0"/>
              </a:rPr>
              <a:t>TARGET</a:t>
            </a:r>
          </a:p>
        </p:txBody>
      </p:sp>
      <p:sp>
        <p:nvSpPr>
          <p:cNvPr id="4" name="íşľíďe">
            <a:extLst>
              <a:ext uri="{FF2B5EF4-FFF2-40B4-BE49-F238E27FC236}">
                <a16:creationId xmlns:a16="http://schemas.microsoft.com/office/drawing/2014/main" id="{0D071958-1775-F474-3CD5-C9E1DEDF630A}"/>
              </a:ext>
            </a:extLst>
          </p:cNvPr>
          <p:cNvSpPr txBox="1"/>
          <p:nvPr userDrawn="1"/>
        </p:nvSpPr>
        <p:spPr>
          <a:xfrm flipH="1">
            <a:off x="1240675" y="3075057"/>
            <a:ext cx="12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阿里巴巴普惠体 Heavy" panose="00020600040101010101" pitchFamily="18" charset="-122"/>
                <a:ea typeface="阿里巴巴普惠体 Heavy" panose="00020600040101010101" pitchFamily="18" charset="-122"/>
                <a:cs typeface="阿里巴巴普惠体 Heavy" panose="00020600040101010101" pitchFamily="18" charset="-122"/>
              </a:rPr>
              <a:t>目标</a:t>
            </a:r>
            <a:endParaRPr lang="zh-CN" altLang="en-US" sz="4000" b="1" dirty="0">
              <a:solidFill>
                <a:schemeClr val="bg1"/>
              </a:solidFill>
              <a:latin typeface="阿里巴巴普惠体 Heavy" panose="00020600040101010101" pitchFamily="18" charset="-122"/>
              <a:ea typeface="阿里巴巴普惠体 Heavy" panose="00020600040101010101" pitchFamily="18" charset="-122"/>
              <a:cs typeface="阿里巴巴普惠体 Heavy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1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7">
            <a:extLst>
              <a:ext uri="{FF2B5EF4-FFF2-40B4-BE49-F238E27FC236}">
                <a16:creationId xmlns:a16="http://schemas.microsoft.com/office/drawing/2014/main" id="{FCDA8ECA-5550-1579-68CA-CC29E9FA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6" y="335203"/>
            <a:ext cx="10737020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F420230-886B-D4D3-2B3C-23A24A3C217F}"/>
              </a:ext>
            </a:extLst>
          </p:cNvPr>
          <p:cNvSpPr/>
          <p:nvPr userDrawn="1"/>
        </p:nvSpPr>
        <p:spPr>
          <a:xfrm>
            <a:off x="221806" y="190972"/>
            <a:ext cx="144104" cy="14410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C47F643-5264-44DA-EC51-A1FD97EB2FDA}"/>
              </a:ext>
            </a:extLst>
          </p:cNvPr>
          <p:cNvSpPr/>
          <p:nvPr userDrawn="1"/>
        </p:nvSpPr>
        <p:spPr>
          <a:xfrm>
            <a:off x="293858" y="224694"/>
            <a:ext cx="220764" cy="2207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标题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71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67163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ea typeface="Alibaba PuHuiTi B" pitchFamily="18" charset="-122"/>
                </a:rPr>
                <a:t>步骤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180155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>
            <a:extLst>
              <a:ext uri="{FF2B5EF4-FFF2-40B4-BE49-F238E27FC236}">
                <a16:creationId xmlns:a16="http://schemas.microsoft.com/office/drawing/2014/main" id="{CE1A1E8E-5BFA-290B-CE2D-C63161DD862D}"/>
              </a:ext>
            </a:extLst>
          </p:cNvPr>
          <p:cNvSpPr/>
          <p:nvPr userDrawn="1"/>
        </p:nvSpPr>
        <p:spPr>
          <a:xfrm>
            <a:off x="410285" y="263623"/>
            <a:ext cx="201682" cy="20168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7">
            <a:extLst>
              <a:ext uri="{FF2B5EF4-FFF2-40B4-BE49-F238E27FC236}">
                <a16:creationId xmlns:a16="http://schemas.microsoft.com/office/drawing/2014/main" id="{28157308-7332-F855-6CD5-8994EF91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098" y="316670"/>
            <a:ext cx="9735968" cy="47441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C282B3D-F354-6522-5657-ED6D2CE0D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79" y="423789"/>
            <a:ext cx="201682" cy="201682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03B1F35-1C5E-4046-0266-04F81948A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3099" y="1024932"/>
            <a:ext cx="9570540" cy="47805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zh-CN" altLang="en-US"/>
              <a:t>此处</a:t>
            </a:r>
            <a:r>
              <a:rPr lang="en-US" altLang="zh-CN"/>
              <a:t>weight</a:t>
            </a:r>
            <a:r>
              <a:rPr lang="zh-CN" altLang="en-US"/>
              <a:t>案例内容，字体不可改，阿里巴巴惠普体</a:t>
            </a:r>
            <a:r>
              <a:rPr lang="en-US" altLang="zh-CN"/>
              <a:t>16</a:t>
            </a:r>
            <a:r>
              <a:rPr lang="zh-CN" altLang="en-US"/>
              <a:t>号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81A7A-9283-4012-AFC4-85E90FC61246}"/>
              </a:ext>
            </a:extLst>
          </p:cNvPr>
          <p:cNvGrpSpPr/>
          <p:nvPr userDrawn="1"/>
        </p:nvGrpSpPr>
        <p:grpSpPr>
          <a:xfrm>
            <a:off x="504134" y="308770"/>
            <a:ext cx="1212680" cy="453281"/>
            <a:chOff x="532462" y="1628775"/>
            <a:chExt cx="1212680" cy="45328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4670D28-3CCE-924C-0936-90894593722C}"/>
                </a:ext>
              </a:extLst>
            </p:cNvPr>
            <p:cNvSpPr/>
            <p:nvPr userDrawn="1"/>
          </p:nvSpPr>
          <p:spPr>
            <a:xfrm>
              <a:off x="695616" y="1668659"/>
              <a:ext cx="1031831" cy="373512"/>
            </a:xfrm>
            <a:prstGeom prst="roundRect">
              <a:avLst>
                <a:gd name="adj" fmla="val 15027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5B1B6FC-F79A-9918-E71A-665867D34C18}"/>
                </a:ext>
              </a:extLst>
            </p:cNvPr>
            <p:cNvSpPr/>
            <p:nvPr userDrawn="1"/>
          </p:nvSpPr>
          <p:spPr>
            <a:xfrm>
              <a:off x="532462" y="1628775"/>
              <a:ext cx="453281" cy="4532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831BBACC-20D7-DBD1-9827-7405F3805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8261" y="1754574"/>
              <a:ext cx="201682" cy="201682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2206755-775B-95BA-7085-C3DF286396FF}"/>
                </a:ext>
              </a:extLst>
            </p:cNvPr>
            <p:cNvSpPr txBox="1"/>
            <p:nvPr userDrawn="1"/>
          </p:nvSpPr>
          <p:spPr>
            <a:xfrm>
              <a:off x="1000760" y="1655360"/>
              <a:ext cx="744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0">
                  <a:solidFill>
                    <a:schemeClr val="accent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sz="2000" b="0"/>
            </a:p>
          </p:txBody>
        </p:sp>
      </p:grpSp>
    </p:spTree>
    <p:extLst>
      <p:ext uri="{BB962C8B-B14F-4D97-AF65-F5344CB8AC3E}">
        <p14:creationId xmlns:p14="http://schemas.microsoft.com/office/powerpoint/2010/main" val="339810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A2C6D317-56F4-9711-5A26-95000236D36F}"/>
              </a:ext>
            </a:extLst>
          </p:cNvPr>
          <p:cNvSpPr/>
          <p:nvPr userDrawn="1"/>
        </p:nvSpPr>
        <p:spPr>
          <a:xfrm>
            <a:off x="375011" y="1961115"/>
            <a:ext cx="220344" cy="2203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B200C4C-3F9D-867C-E497-ADCB7E43A5BB}"/>
              </a:ext>
            </a:extLst>
          </p:cNvPr>
          <p:cNvSpPr/>
          <p:nvPr userDrawn="1"/>
        </p:nvSpPr>
        <p:spPr>
          <a:xfrm>
            <a:off x="2838084" y="-2028162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824A05E-CCAC-E012-444F-D8238FD3ABEF}"/>
              </a:ext>
            </a:extLst>
          </p:cNvPr>
          <p:cNvSpPr/>
          <p:nvPr userDrawn="1"/>
        </p:nvSpPr>
        <p:spPr>
          <a:xfrm>
            <a:off x="4568596" y="-297650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C93AF0E-4B39-C67D-D03D-00737E937EE7}"/>
              </a:ext>
            </a:extLst>
          </p:cNvPr>
          <p:cNvSpPr/>
          <p:nvPr userDrawn="1"/>
        </p:nvSpPr>
        <p:spPr>
          <a:xfrm>
            <a:off x="6170528" y="1304282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220686"/>
            <a:ext cx="10858500" cy="86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zh-CN" altLang="en-US" sz="4800" b="1" dirty="0">
                <a:solidFill>
                  <a:schemeClr val="accent1"/>
                </a:solidFill>
              </a:defRPr>
            </a:lvl1pPr>
          </a:lstStyle>
          <a:p>
            <a:pPr lvl="0" defTabSz="914354"/>
            <a:r>
              <a:rPr lang="zh-CN" altLang="en-US"/>
              <a:t>点击输入一级标题</a:t>
            </a:r>
            <a:endParaRPr lang="zh-CN" altLang="en-US" dirty="0"/>
          </a:p>
        </p:txBody>
      </p:sp>
      <p:grpSp>
        <p:nvGrpSpPr>
          <p:cNvPr id="6" name="íS1iďê">
            <a:extLst>
              <a:ext uri="{FF2B5EF4-FFF2-40B4-BE49-F238E27FC236}">
                <a16:creationId xmlns:a16="http://schemas.microsoft.com/office/drawing/2014/main" id="{4883F772-DFB6-F082-E942-F47544710FF8}"/>
              </a:ext>
            </a:extLst>
          </p:cNvPr>
          <p:cNvGrpSpPr/>
          <p:nvPr userDrawn="1"/>
        </p:nvGrpSpPr>
        <p:grpSpPr>
          <a:xfrm>
            <a:off x="7262969" y="2396723"/>
            <a:ext cx="435738" cy="435738"/>
            <a:chOff x="7101141" y="4197557"/>
            <a:chExt cx="435738" cy="435738"/>
          </a:xfrm>
        </p:grpSpPr>
        <p:sp>
          <p:nvSpPr>
            <p:cNvPr id="11" name="iS1íḓê">
              <a:extLst>
                <a:ext uri="{FF2B5EF4-FFF2-40B4-BE49-F238E27FC236}">
                  <a16:creationId xmlns:a16="http://schemas.microsoft.com/office/drawing/2014/main" id="{6F73DB22-8BD9-67FD-6EBE-B56D6BF83FC2}"/>
                </a:ext>
              </a:extLst>
            </p:cNvPr>
            <p:cNvSpPr/>
            <p:nvPr/>
          </p:nvSpPr>
          <p:spPr>
            <a:xfrm>
              <a:off x="7101141" y="4197557"/>
              <a:ext cx="435738" cy="435738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î$ľiḓe">
              <a:extLst>
                <a:ext uri="{FF2B5EF4-FFF2-40B4-BE49-F238E27FC236}">
                  <a16:creationId xmlns:a16="http://schemas.microsoft.com/office/drawing/2014/main" id="{82339D60-0D0F-E0A8-9FEF-57B1B018D0C7}"/>
                </a:ext>
              </a:extLst>
            </p:cNvPr>
            <p:cNvSpPr/>
            <p:nvPr userDrawn="1"/>
          </p:nvSpPr>
          <p:spPr>
            <a:xfrm>
              <a:off x="7252642" y="4348192"/>
              <a:ext cx="132735" cy="1327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C241F82-E1B0-0249-A9D6-2656A3C6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586894"/>
            <a:ext cx="4486275" cy="563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/>
              <a:t>点击输入副标题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4E1EF7-DD7F-C77D-A571-C682C80AC047}"/>
              </a:ext>
            </a:extLst>
          </p:cNvPr>
          <p:cNvSpPr/>
          <p:nvPr userDrawn="1"/>
        </p:nvSpPr>
        <p:spPr>
          <a:xfrm>
            <a:off x="485183" y="1962438"/>
            <a:ext cx="350434" cy="3504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C9B1B7-3BA3-1D3F-637E-1B77EAD927E4}"/>
              </a:ext>
            </a:extLst>
          </p:cNvPr>
          <p:cNvSpPr txBox="1"/>
          <p:nvPr userDrawn="1"/>
        </p:nvSpPr>
        <p:spPr>
          <a:xfrm>
            <a:off x="660399" y="6111671"/>
            <a:ext cx="8065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i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多一句没有，少一句不行，用更短的时间，教会更实用的技术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6DEFC5-AB31-715D-5481-255694BCA629}"/>
              </a:ext>
            </a:extLst>
          </p:cNvPr>
          <p:cNvSpPr/>
          <p:nvPr userDrawn="1"/>
        </p:nvSpPr>
        <p:spPr>
          <a:xfrm>
            <a:off x="720618" y="5942536"/>
            <a:ext cx="2001676" cy="636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A3F6F4D-08CF-9E00-D954-69D3520E6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E490B8-2AEA-ACCD-9526-01BED78D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276" flipH="1" flipV="1">
            <a:off x="3592764" y="481454"/>
            <a:ext cx="9317253" cy="621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4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>
            <a:extLst>
              <a:ext uri="{FF2B5EF4-FFF2-40B4-BE49-F238E27FC236}">
                <a16:creationId xmlns:a16="http://schemas.microsoft.com/office/drawing/2014/main" id="{9C7E64E7-1F0A-79D2-A263-3605467F0B51}"/>
              </a:ext>
            </a:extLst>
          </p:cNvPr>
          <p:cNvSpPr/>
          <p:nvPr userDrawn="1"/>
        </p:nvSpPr>
        <p:spPr>
          <a:xfrm>
            <a:off x="1367628" y="-121375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8A0D84D-155A-2194-ED3A-5A7CB9A4B72A}"/>
              </a:ext>
            </a:extLst>
          </p:cNvPr>
          <p:cNvSpPr/>
          <p:nvPr userDrawn="1"/>
        </p:nvSpPr>
        <p:spPr>
          <a:xfrm>
            <a:off x="3098140" y="51675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F7740DA-4F67-1648-9FE7-BA25A7F2910D}"/>
              </a:ext>
            </a:extLst>
          </p:cNvPr>
          <p:cNvSpPr/>
          <p:nvPr userDrawn="1"/>
        </p:nvSpPr>
        <p:spPr>
          <a:xfrm>
            <a:off x="4700072" y="211869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iṩ1iḍé">
            <a:extLst>
              <a:ext uri="{FF2B5EF4-FFF2-40B4-BE49-F238E27FC236}">
                <a16:creationId xmlns:a16="http://schemas.microsoft.com/office/drawing/2014/main" id="{7F87E56D-6D24-DF28-4A8B-DD94A5588CCD}"/>
              </a:ext>
            </a:extLst>
          </p:cNvPr>
          <p:cNvSpPr/>
          <p:nvPr userDrawn="1"/>
        </p:nvSpPr>
        <p:spPr>
          <a:xfrm>
            <a:off x="0" y="2689964"/>
            <a:ext cx="12192000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CD92EE-FE45-4CC1-22A5-2D2AFAEDCC3F}"/>
              </a:ext>
            </a:extLst>
          </p:cNvPr>
          <p:cNvGrpSpPr/>
          <p:nvPr userDrawn="1"/>
        </p:nvGrpSpPr>
        <p:grpSpPr>
          <a:xfrm>
            <a:off x="3131925" y="2916806"/>
            <a:ext cx="4953838" cy="853924"/>
            <a:chOff x="3131925" y="2844887"/>
            <a:chExt cx="4953838" cy="853924"/>
          </a:xfrm>
        </p:grpSpPr>
        <p:pic>
          <p:nvPicPr>
            <p:cNvPr id="33" name="图片 1">
              <a:extLst>
                <a:ext uri="{FF2B5EF4-FFF2-40B4-BE49-F238E27FC236}">
                  <a16:creationId xmlns:a16="http://schemas.microsoft.com/office/drawing/2014/main" id="{C64F9D38-0ED4-99F8-903A-45555ADF80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27"/>
            <a:stretch/>
          </p:blipFill>
          <p:spPr bwMode="auto">
            <a:xfrm>
              <a:off x="3131925" y="2844887"/>
              <a:ext cx="2948463" cy="85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2C68E28-2375-6922-E133-284E7821B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10382" y="3154751"/>
              <a:ext cx="0" cy="3801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C7DE38E-8849-1998-75E8-89E432D90EBE}"/>
                </a:ext>
              </a:extLst>
            </p:cNvPr>
            <p:cNvSpPr txBox="1"/>
            <p:nvPr userDrawn="1"/>
          </p:nvSpPr>
          <p:spPr>
            <a:xfrm>
              <a:off x="6096001" y="3021658"/>
              <a:ext cx="1989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传智教育旗下</a:t>
              </a:r>
              <a:endParaRPr lang="en-US" altLang="zh-CN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  <a:p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高端</a:t>
              </a:r>
              <a:r>
                <a:rPr lang="en-US" altLang="zh-CN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IT</a:t>
              </a:r>
              <a:r>
                <a:rPr lang="zh-CN" altLang="en-US">
                  <a:solidFill>
                    <a:schemeClr val="bg1"/>
                  </a:solidFill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rPr>
                <a:t>教育品牌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00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C3296A99-F5C4-3E6A-FF6E-4852C12DEE94}"/>
              </a:ext>
            </a:extLst>
          </p:cNvPr>
          <p:cNvSpPr/>
          <p:nvPr userDrawn="1"/>
        </p:nvSpPr>
        <p:spPr>
          <a:xfrm>
            <a:off x="5164772" y="3294162"/>
            <a:ext cx="409736" cy="4097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iS1íḓê">
            <a:extLst>
              <a:ext uri="{FF2B5EF4-FFF2-40B4-BE49-F238E27FC236}">
                <a16:creationId xmlns:a16="http://schemas.microsoft.com/office/drawing/2014/main" id="{2B661CB4-3CBD-5C2B-5102-A013FB7A719E}"/>
              </a:ext>
            </a:extLst>
          </p:cNvPr>
          <p:cNvSpPr/>
          <p:nvPr/>
        </p:nvSpPr>
        <p:spPr>
          <a:xfrm>
            <a:off x="4465022" y="2360164"/>
            <a:ext cx="1119534" cy="1119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6ED1A-7B72-CBE7-8DC0-8CA41549B7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4165" y="2469081"/>
            <a:ext cx="3397250" cy="901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3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章节标题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F3EC600-D80B-73CA-E06E-8768FDEAA4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2323" y="2679425"/>
            <a:ext cx="884931" cy="4810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2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AF40A4C-1FC6-C591-0585-7320B21E3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9" r:id="rId3"/>
    <p:sldLayoutId id="2147483666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9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六边形 63">
            <a:extLst>
              <a:ext uri="{FF2B5EF4-FFF2-40B4-BE49-F238E27FC236}">
                <a16:creationId xmlns:a16="http://schemas.microsoft.com/office/drawing/2014/main" id="{64701D48-3612-F015-7A0D-8329972945A7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FB0A6B-66AE-D2A8-FCAE-415D3251A19B}"/>
              </a:ext>
            </a:extLst>
          </p:cNvPr>
          <p:cNvSpPr/>
          <p:nvPr userDrawn="1"/>
        </p:nvSpPr>
        <p:spPr>
          <a:xfrm>
            <a:off x="367090" y="-1714814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8539A05-556B-81A4-0795-3B191CB53943}"/>
              </a:ext>
            </a:extLst>
          </p:cNvPr>
          <p:cNvSpPr/>
          <p:nvPr userDrawn="1"/>
        </p:nvSpPr>
        <p:spPr>
          <a:xfrm>
            <a:off x="2097602" y="15698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0CECE50-264B-8294-A89A-D0F8A1907A78}"/>
              </a:ext>
            </a:extLst>
          </p:cNvPr>
          <p:cNvSpPr/>
          <p:nvPr userDrawn="1"/>
        </p:nvSpPr>
        <p:spPr>
          <a:xfrm>
            <a:off x="3699534" y="1617630"/>
            <a:ext cx="2620620" cy="2620620"/>
          </a:xfrm>
          <a:prstGeom prst="ellipse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7E174D6B-A975-223E-7D47-56F22CD52E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9714885" y="3956140"/>
            <a:ext cx="3017782" cy="2517866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05A365F-E05A-6A26-7E77-E6094786D794}"/>
              </a:ext>
            </a:extLst>
          </p:cNvPr>
          <p:cNvSpPr/>
          <p:nvPr userDrawn="1"/>
        </p:nvSpPr>
        <p:spPr>
          <a:xfrm>
            <a:off x="9005828" y="3429000"/>
            <a:ext cx="3359650" cy="356303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FC8854-8C90-CD00-F013-8034EF541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C0C2E-27D7-4123-B01F-3144FCE1E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r="31458"/>
          <a:stretch/>
        </p:blipFill>
        <p:spPr>
          <a:xfrm>
            <a:off x="0" y="226026"/>
            <a:ext cx="4021016" cy="57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0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六边形 15">
            <a:extLst>
              <a:ext uri="{FF2B5EF4-FFF2-40B4-BE49-F238E27FC236}">
                <a16:creationId xmlns:a16="http://schemas.microsoft.com/office/drawing/2014/main" id="{1B81F0E8-945B-4099-5F07-E0BF1C3FBB59}"/>
              </a:ext>
            </a:extLst>
          </p:cNvPr>
          <p:cNvSpPr/>
          <p:nvPr userDrawn="1"/>
        </p:nvSpPr>
        <p:spPr>
          <a:xfrm>
            <a:off x="555427" y="466809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D22DB145-C6D6-05B9-DD0F-B45A661DEDD2}"/>
              </a:ext>
            </a:extLst>
          </p:cNvPr>
          <p:cNvSpPr/>
          <p:nvPr userDrawn="1"/>
        </p:nvSpPr>
        <p:spPr>
          <a:xfrm>
            <a:off x="232092" y="484693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78E05FA1-1830-1163-CFA5-036858DC6EA2}"/>
              </a:ext>
            </a:extLst>
          </p:cNvPr>
          <p:cNvSpPr/>
          <p:nvPr userDrawn="1"/>
        </p:nvSpPr>
        <p:spPr>
          <a:xfrm>
            <a:off x="1955455" y="5706649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1D0E7228-5407-1A86-2892-01555374856E}"/>
              </a:ext>
            </a:extLst>
          </p:cNvPr>
          <p:cNvSpPr/>
          <p:nvPr userDrawn="1"/>
        </p:nvSpPr>
        <p:spPr>
          <a:xfrm>
            <a:off x="1627448" y="58816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CF68392-9E49-E170-4987-E8A7BD1B9171}"/>
              </a:ext>
            </a:extLst>
          </p:cNvPr>
          <p:cNvSpPr/>
          <p:nvPr userDrawn="1"/>
        </p:nvSpPr>
        <p:spPr>
          <a:xfrm>
            <a:off x="1299441" y="60566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BA5C53E6-3097-0BFC-AE3F-DCCC9ABFCC41}"/>
              </a:ext>
            </a:extLst>
          </p:cNvPr>
          <p:cNvSpPr/>
          <p:nvPr userDrawn="1"/>
        </p:nvSpPr>
        <p:spPr>
          <a:xfrm>
            <a:off x="1627447" y="62354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7BB9746F-3D38-1E94-5F40-1229155F902F}"/>
              </a:ext>
            </a:extLst>
          </p:cNvPr>
          <p:cNvSpPr/>
          <p:nvPr userDrawn="1"/>
        </p:nvSpPr>
        <p:spPr>
          <a:xfrm>
            <a:off x="1955453" y="6414297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1B13494D-DE3A-78AB-5BF5-FE26BED9B467}"/>
              </a:ext>
            </a:extLst>
          </p:cNvPr>
          <p:cNvSpPr/>
          <p:nvPr userDrawn="1"/>
        </p:nvSpPr>
        <p:spPr>
          <a:xfrm>
            <a:off x="1955452" y="6771964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E64BE27-8CD5-64C8-DA45-C4F450978755}"/>
              </a:ext>
            </a:extLst>
          </p:cNvPr>
          <p:cNvSpPr/>
          <p:nvPr userDrawn="1"/>
        </p:nvSpPr>
        <p:spPr>
          <a:xfrm>
            <a:off x="2339455" y="6414297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F1A4A4-9140-E9B3-2465-B6C6B116EA24}"/>
              </a:ext>
            </a:extLst>
          </p:cNvPr>
          <p:cNvCxnSpPr>
            <a:cxnSpLocks/>
            <a:stCxn id="17" idx="1"/>
          </p:cNvCxnSpPr>
          <p:nvPr userDrawn="1"/>
        </p:nvCxnSpPr>
        <p:spPr>
          <a:xfrm>
            <a:off x="557568" y="5204599"/>
            <a:ext cx="143106" cy="178833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3816BB5-C9D9-3736-DBE3-5C9D49D12413}"/>
              </a:ext>
            </a:extLst>
          </p:cNvPr>
          <p:cNvCxnSpPr>
            <a:cxnSpLocks/>
          </p:cNvCxnSpPr>
          <p:nvPr userDrawn="1"/>
        </p:nvCxnSpPr>
        <p:spPr>
          <a:xfrm>
            <a:off x="700674" y="5383432"/>
            <a:ext cx="241121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DA4CB6C-9F6A-DE38-1CF8-7B044D099826}"/>
              </a:ext>
            </a:extLst>
          </p:cNvPr>
          <p:cNvCxnSpPr>
            <a:cxnSpLocks/>
          </p:cNvCxnSpPr>
          <p:nvPr userDrawn="1"/>
        </p:nvCxnSpPr>
        <p:spPr>
          <a:xfrm>
            <a:off x="941795" y="5383432"/>
            <a:ext cx="340356" cy="0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748247-1ADA-2E10-4A56-8C9F5AFFC19E}"/>
              </a:ext>
            </a:extLst>
          </p:cNvPr>
          <p:cNvCxnSpPr>
            <a:cxnSpLocks/>
          </p:cNvCxnSpPr>
          <p:nvPr userDrawn="1"/>
        </p:nvCxnSpPr>
        <p:spPr>
          <a:xfrm>
            <a:off x="1282151" y="5383432"/>
            <a:ext cx="186338" cy="23514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EBDE2CE-D91D-FCC4-65D8-FFE3C343960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395" y="5385849"/>
            <a:ext cx="152400" cy="23273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A3CEEE2-A968-7044-8F7E-49924BC5D637}"/>
              </a:ext>
            </a:extLst>
          </p:cNvPr>
          <p:cNvCxnSpPr>
            <a:cxnSpLocks/>
          </p:cNvCxnSpPr>
          <p:nvPr userDrawn="1"/>
        </p:nvCxnSpPr>
        <p:spPr>
          <a:xfrm flipH="1">
            <a:off x="1299441" y="5618580"/>
            <a:ext cx="166612" cy="2689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E0E0D50F-A487-0666-EDEC-7D96E6C96427}"/>
              </a:ext>
            </a:extLst>
          </p:cNvPr>
          <p:cNvCxnSpPr>
            <a:cxnSpLocks/>
            <a:endCxn id="20" idx="4"/>
          </p:cNvCxnSpPr>
          <p:nvPr userDrawn="1"/>
        </p:nvCxnSpPr>
        <p:spPr>
          <a:xfrm>
            <a:off x="1298551" y="5885364"/>
            <a:ext cx="90307" cy="171267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1F5436-5727-F27B-A3D5-C50E7C74359F}"/>
              </a:ext>
            </a:extLst>
          </p:cNvPr>
          <p:cNvCxnSpPr>
            <a:cxnSpLocks/>
          </p:cNvCxnSpPr>
          <p:nvPr userDrawn="1"/>
        </p:nvCxnSpPr>
        <p:spPr>
          <a:xfrm>
            <a:off x="1666204" y="5794086"/>
            <a:ext cx="48130" cy="9127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4418B16-5C08-2DCA-1E88-267BD85D21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666204" y="6593130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632BA59-A547-A328-DF46-1D52B8D165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43704" y="6414297"/>
            <a:ext cx="49118" cy="84228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六边形 49">
            <a:extLst>
              <a:ext uri="{FF2B5EF4-FFF2-40B4-BE49-F238E27FC236}">
                <a16:creationId xmlns:a16="http://schemas.microsoft.com/office/drawing/2014/main" id="{04BF8CAF-E445-183A-C65E-1829BB22BC8B}"/>
              </a:ext>
            </a:extLst>
          </p:cNvPr>
          <p:cNvSpPr/>
          <p:nvPr userDrawn="1"/>
        </p:nvSpPr>
        <p:spPr>
          <a:xfrm>
            <a:off x="974992" y="382040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F306C9B1-841C-DF4D-BC43-C866751AD001}"/>
              </a:ext>
            </a:extLst>
          </p:cNvPr>
          <p:cNvSpPr/>
          <p:nvPr userDrawn="1"/>
        </p:nvSpPr>
        <p:spPr>
          <a:xfrm>
            <a:off x="646985" y="557031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id="{B44FB676-9474-6E0D-E798-28692E8DD457}"/>
              </a:ext>
            </a:extLst>
          </p:cNvPr>
          <p:cNvSpPr/>
          <p:nvPr userDrawn="1"/>
        </p:nvSpPr>
        <p:spPr>
          <a:xfrm>
            <a:off x="318978" y="732022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234CC26C-FACC-3DED-3F34-5D2FBCA21311}"/>
              </a:ext>
            </a:extLst>
          </p:cNvPr>
          <p:cNvSpPr/>
          <p:nvPr userDrawn="1"/>
        </p:nvSpPr>
        <p:spPr>
          <a:xfrm>
            <a:off x="320061" y="1085846"/>
            <a:ext cx="414893" cy="35766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六边形 53">
            <a:extLst>
              <a:ext uri="{FF2B5EF4-FFF2-40B4-BE49-F238E27FC236}">
                <a16:creationId xmlns:a16="http://schemas.microsoft.com/office/drawing/2014/main" id="{27BFDA2D-5453-0AAC-FA6D-80640A23E4CE}"/>
              </a:ext>
            </a:extLst>
          </p:cNvPr>
          <p:cNvSpPr/>
          <p:nvPr userDrawn="1"/>
        </p:nvSpPr>
        <p:spPr>
          <a:xfrm>
            <a:off x="1193162" y="902636"/>
            <a:ext cx="877187" cy="756197"/>
          </a:xfrm>
          <a:prstGeom prst="hexagon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6E4D0E4-FCF3-BB9C-5A85-F8866579A681}"/>
              </a:ext>
            </a:extLst>
          </p:cNvPr>
          <p:cNvCxnSpPr>
            <a:cxnSpLocks/>
            <a:endCxn id="54" idx="4"/>
          </p:cNvCxnSpPr>
          <p:nvPr userDrawn="1"/>
        </p:nvCxnSpPr>
        <p:spPr>
          <a:xfrm>
            <a:off x="1286822" y="73759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5447903-F4ED-0ED7-ACFA-0D1874C73166}"/>
              </a:ext>
            </a:extLst>
          </p:cNvPr>
          <p:cNvCxnSpPr>
            <a:cxnSpLocks/>
          </p:cNvCxnSpPr>
          <p:nvPr userDrawn="1"/>
        </p:nvCxnSpPr>
        <p:spPr>
          <a:xfrm>
            <a:off x="974992" y="900435"/>
            <a:ext cx="95389" cy="165041"/>
          </a:xfrm>
          <a:prstGeom prst="line">
            <a:avLst/>
          </a:prstGeom>
          <a:ln w="1905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B5F0C7E-934E-B416-B2C1-0ED3E1158D1B}"/>
              </a:ext>
            </a:extLst>
          </p:cNvPr>
          <p:cNvCxnSpPr>
            <a:cxnSpLocks/>
            <a:endCxn id="54" idx="5"/>
          </p:cNvCxnSpPr>
          <p:nvPr userDrawn="1"/>
        </p:nvCxnSpPr>
        <p:spPr>
          <a:xfrm flipH="1">
            <a:off x="1881300" y="902636"/>
            <a:ext cx="800116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六边形 61">
            <a:extLst>
              <a:ext uri="{FF2B5EF4-FFF2-40B4-BE49-F238E27FC236}">
                <a16:creationId xmlns:a16="http://schemas.microsoft.com/office/drawing/2014/main" id="{E92D5E4E-5463-D659-E88A-9B0E73E8F50A}"/>
              </a:ext>
            </a:extLst>
          </p:cNvPr>
          <p:cNvSpPr/>
          <p:nvPr userDrawn="1"/>
        </p:nvSpPr>
        <p:spPr>
          <a:xfrm>
            <a:off x="111531" y="3970983"/>
            <a:ext cx="414893" cy="357667"/>
          </a:xfrm>
          <a:prstGeom prst="hexagon">
            <a:avLst/>
          </a:prstGeom>
          <a:noFill/>
          <a:ln w="12700"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F6DAED8-09BD-99BA-55B5-30C06550058A}"/>
              </a:ext>
            </a:extLst>
          </p:cNvPr>
          <p:cNvSpPr/>
          <p:nvPr userDrawn="1"/>
        </p:nvSpPr>
        <p:spPr>
          <a:xfrm>
            <a:off x="-13621" y="0"/>
            <a:ext cx="3359650" cy="6858000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77000"/>
                </a:schemeClr>
              </a:gs>
              <a:gs pos="100000">
                <a:schemeClr val="bg1">
                  <a:alpha val="2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ṩ1iḍé">
            <a:extLst>
              <a:ext uri="{FF2B5EF4-FFF2-40B4-BE49-F238E27FC236}">
                <a16:creationId xmlns:a16="http://schemas.microsoft.com/office/drawing/2014/main" id="{CC34B1B4-6FB3-BEC2-20A8-5483C6F96776}"/>
              </a:ext>
            </a:extLst>
          </p:cNvPr>
          <p:cNvSpPr/>
          <p:nvPr userDrawn="1"/>
        </p:nvSpPr>
        <p:spPr>
          <a:xfrm>
            <a:off x="0" y="2689964"/>
            <a:ext cx="3798317" cy="147807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B2F55FB-496C-E74E-1C82-4652339E0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1" t="21237" r="10346" b="18121"/>
          <a:stretch/>
        </p:blipFill>
        <p:spPr>
          <a:xfrm>
            <a:off x="9956716" y="152244"/>
            <a:ext cx="1848051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538EF61-0CF6-2735-4654-C2F60C1B5FB3}"/>
              </a:ext>
            </a:extLst>
          </p:cNvPr>
          <p:cNvSpPr/>
          <p:nvPr userDrawn="1"/>
        </p:nvSpPr>
        <p:spPr>
          <a:xfrm>
            <a:off x="-2775487" y="-1213758"/>
            <a:ext cx="9285508" cy="9285508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98458E-0E6D-4FB0-21B2-2EA0673032D8}"/>
              </a:ext>
            </a:extLst>
          </p:cNvPr>
          <p:cNvSpPr/>
          <p:nvPr userDrawn="1"/>
        </p:nvSpPr>
        <p:spPr>
          <a:xfrm>
            <a:off x="-1044975" y="516754"/>
            <a:ext cx="5824484" cy="5824484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22B59B6-AE89-188C-D588-A8407EC0DAF4}"/>
              </a:ext>
            </a:extLst>
          </p:cNvPr>
          <p:cNvSpPr/>
          <p:nvPr userDrawn="1"/>
        </p:nvSpPr>
        <p:spPr>
          <a:xfrm>
            <a:off x="556957" y="2118686"/>
            <a:ext cx="2620620" cy="2620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maven.apache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po1.maven.org/maven2/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.org/index.html#projects-lis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F7AB006-1173-F2FE-53DE-9F61B178C9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开发</a:t>
            </a:r>
            <a:r>
              <a:rPr lang="en-US" altLang="zh-CN"/>
              <a:t>(AI)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9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的作用</a:t>
            </a:r>
          </a:p>
        </p:txBody>
      </p:sp>
      <p:sp>
        <p:nvSpPr>
          <p:cNvPr id="39" name="!!矩形: 圆角 3">
            <a:extLst>
              <a:ext uri="{FF2B5EF4-FFF2-40B4-BE49-F238E27FC236}">
                <a16:creationId xmlns:a16="http://schemas.microsoft.com/office/drawing/2014/main" id="{0589B822-4385-3A5B-FD27-23A8C954ABE6}"/>
              </a:ext>
            </a:extLst>
          </p:cNvPr>
          <p:cNvSpPr/>
          <p:nvPr/>
        </p:nvSpPr>
        <p:spPr>
          <a:xfrm>
            <a:off x="4983499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4F81BD">
                  <a:lumMod val="10000"/>
                  <a:lumOff val="90000"/>
                </a:srgbClr>
              </a:gs>
              <a:gs pos="100000">
                <a:srgbClr val="C0504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40" name="!!组合 4">
            <a:extLst>
              <a:ext uri="{FF2B5EF4-FFF2-40B4-BE49-F238E27FC236}">
                <a16:creationId xmlns:a16="http://schemas.microsoft.com/office/drawing/2014/main" id="{56419E9D-0DB5-09D1-4423-EE6B188AB594}"/>
              </a:ext>
            </a:extLst>
          </p:cNvPr>
          <p:cNvGrpSpPr/>
          <p:nvPr/>
        </p:nvGrpSpPr>
        <p:grpSpPr>
          <a:xfrm>
            <a:off x="5123341" y="2278277"/>
            <a:ext cx="2214281" cy="3238932"/>
            <a:chOff x="8229215" y="2143806"/>
            <a:chExt cx="2214281" cy="323893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04F04415-9DA8-6389-1A65-21A2D4D0C7B0}"/>
                </a:ext>
              </a:extLst>
            </p:cNvPr>
            <p:cNvSpPr txBox="1"/>
            <p:nvPr/>
          </p:nvSpPr>
          <p:spPr>
            <a:xfrm>
              <a:off x="8344057" y="3369687"/>
              <a:ext cx="19642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1BCD1"/>
                      </a:gs>
                      <a:gs pos="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</a:rPr>
                <a:t>项目构建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1BCD1"/>
                    </a:gs>
                    <a:gs pos="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2CBB0C3-3C11-DB39-1D16-139930D9A463}"/>
                </a:ext>
              </a:extLst>
            </p:cNvPr>
            <p:cNvSpPr txBox="1"/>
            <p:nvPr/>
          </p:nvSpPr>
          <p:spPr>
            <a:xfrm>
              <a:off x="8229215" y="4350468"/>
              <a:ext cx="2214281" cy="1032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标准化的跨平台（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Linux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Windows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MacOS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）的自动化项目构建方式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5F2470F-7AA5-B9E1-FFAB-865F62FAC372}"/>
                </a:ext>
              </a:extLst>
            </p:cNvPr>
            <p:cNvCxnSpPr>
              <a:cxnSpLocks/>
            </p:cNvCxnSpPr>
            <p:nvPr/>
          </p:nvCxnSpPr>
          <p:spPr>
            <a:xfrm>
              <a:off x="8456978" y="3897118"/>
              <a:ext cx="1758757" cy="0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F81BD"/>
                  </a:gs>
                  <a:gs pos="100000">
                    <a:srgbClr val="C0504D"/>
                  </a:gs>
                </a:gsLst>
                <a:lin ang="5400000" scaled="1"/>
              </a:gradFill>
              <a:prstDash val="solid"/>
            </a:ln>
            <a:effectLst/>
          </p:spPr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6A3E379-BEEF-97F9-094C-998C8F05509E}"/>
                </a:ext>
              </a:extLst>
            </p:cNvPr>
            <p:cNvGrpSpPr/>
            <p:nvPr/>
          </p:nvGrpSpPr>
          <p:grpSpPr>
            <a:xfrm>
              <a:off x="8968521" y="2143806"/>
              <a:ext cx="715352" cy="714835"/>
              <a:chOff x="4724196" y="2057400"/>
              <a:chExt cx="2745469" cy="2743485"/>
            </a:xfrm>
            <a:gradFill>
              <a:gsLst>
                <a:gs pos="100000">
                  <a:srgbClr val="C0504D"/>
                </a:gs>
                <a:gs pos="0">
                  <a:srgbClr val="4F81BD"/>
                </a:gs>
              </a:gsLst>
              <a:lin ang="0" scaled="1"/>
            </a:gradFill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A5F3849A-73B7-DF00-3D55-6F448660E75A}"/>
                  </a:ext>
                </a:extLst>
              </p:cNvPr>
              <p:cNvSpPr/>
              <p:nvPr/>
            </p:nvSpPr>
            <p:spPr>
              <a:xfrm>
                <a:off x="4724196" y="3308883"/>
                <a:ext cx="2745469" cy="1492002"/>
              </a:xfrm>
              <a:custGeom>
                <a:avLst/>
                <a:gdLst>
                  <a:gd name="connsiteX0" fmla="*/ 2034363 w 2745469"/>
                  <a:gd name="connsiteY0" fmla="*/ 1149102 h 1492002"/>
                  <a:gd name="connsiteX1" fmla="*/ 2034363 w 2745469"/>
                  <a:gd name="connsiteY1" fmla="*/ 932504 h 1492002"/>
                  <a:gd name="connsiteX2" fmla="*/ 1967879 w 2745469"/>
                  <a:gd name="connsiteY2" fmla="*/ 938790 h 1492002"/>
                  <a:gd name="connsiteX3" fmla="*/ 1911967 w 2745469"/>
                  <a:gd name="connsiteY3" fmla="*/ 889355 h 1492002"/>
                  <a:gd name="connsiteX4" fmla="*/ 1911872 w 2745469"/>
                  <a:gd name="connsiteY4" fmla="*/ 640753 h 1492002"/>
                  <a:gd name="connsiteX5" fmla="*/ 1960925 w 2745469"/>
                  <a:gd name="connsiteY5" fmla="*/ 587984 h 1492002"/>
                  <a:gd name="connsiteX6" fmla="*/ 2028934 w 2745469"/>
                  <a:gd name="connsiteY6" fmla="*/ 579698 h 1492002"/>
                  <a:gd name="connsiteX7" fmla="*/ 2036078 w 2745469"/>
                  <a:gd name="connsiteY7" fmla="*/ 574935 h 1492002"/>
                  <a:gd name="connsiteX8" fmla="*/ 2036078 w 2745469"/>
                  <a:gd name="connsiteY8" fmla="*/ 542645 h 1492002"/>
                  <a:gd name="connsiteX9" fmla="*/ 2036078 w 2745469"/>
                  <a:gd name="connsiteY9" fmla="*/ 65443 h 1492002"/>
                  <a:gd name="connsiteX10" fmla="*/ 2036268 w 2745469"/>
                  <a:gd name="connsiteY10" fmla="*/ 42583 h 1492002"/>
                  <a:gd name="connsiteX11" fmla="*/ 2076559 w 2745469"/>
                  <a:gd name="connsiteY11" fmla="*/ 101 h 1492002"/>
                  <a:gd name="connsiteX12" fmla="*/ 2116183 w 2745469"/>
                  <a:gd name="connsiteY12" fmla="*/ 43154 h 1492002"/>
                  <a:gd name="connsiteX13" fmla="*/ 2116373 w 2745469"/>
                  <a:gd name="connsiteY13" fmla="*/ 119354 h 1492002"/>
                  <a:gd name="connsiteX14" fmla="*/ 2258391 w 2745469"/>
                  <a:gd name="connsiteY14" fmla="*/ 142595 h 1492002"/>
                  <a:gd name="connsiteX15" fmla="*/ 2611864 w 2745469"/>
                  <a:gd name="connsiteY15" fmla="*/ 242227 h 1492002"/>
                  <a:gd name="connsiteX16" fmla="*/ 2678634 w 2745469"/>
                  <a:gd name="connsiteY16" fmla="*/ 280517 h 1492002"/>
                  <a:gd name="connsiteX17" fmla="*/ 2745309 w 2745469"/>
                  <a:gd name="connsiteY17" fmla="*/ 411105 h 1492002"/>
                  <a:gd name="connsiteX18" fmla="*/ 2745119 w 2745469"/>
                  <a:gd name="connsiteY18" fmla="*/ 636848 h 1492002"/>
                  <a:gd name="connsiteX19" fmla="*/ 2685111 w 2745469"/>
                  <a:gd name="connsiteY19" fmla="*/ 755815 h 1492002"/>
                  <a:gd name="connsiteX20" fmla="*/ 2542998 w 2745469"/>
                  <a:gd name="connsiteY20" fmla="*/ 827348 h 1492002"/>
                  <a:gd name="connsiteX21" fmla="*/ 2162379 w 2745469"/>
                  <a:gd name="connsiteY21" fmla="*/ 914978 h 1492002"/>
                  <a:gd name="connsiteX22" fmla="*/ 2116659 w 2745469"/>
                  <a:gd name="connsiteY22" fmla="*/ 967937 h 1492002"/>
                  <a:gd name="connsiteX23" fmla="*/ 2116659 w 2745469"/>
                  <a:gd name="connsiteY23" fmla="*/ 1325124 h 1492002"/>
                  <a:gd name="connsiteX24" fmla="*/ 1950924 w 2745469"/>
                  <a:gd name="connsiteY24" fmla="*/ 1492002 h 1492002"/>
                  <a:gd name="connsiteX25" fmla="*/ 793637 w 2745469"/>
                  <a:gd name="connsiteY25" fmla="*/ 1492002 h 1492002"/>
                  <a:gd name="connsiteX26" fmla="*/ 628854 w 2745469"/>
                  <a:gd name="connsiteY26" fmla="*/ 1327124 h 1492002"/>
                  <a:gd name="connsiteX27" fmla="*/ 629521 w 2745469"/>
                  <a:gd name="connsiteY27" fmla="*/ 949934 h 1492002"/>
                  <a:gd name="connsiteX28" fmla="*/ 601898 w 2745469"/>
                  <a:gd name="connsiteY28" fmla="*/ 917359 h 1492002"/>
                  <a:gd name="connsiteX29" fmla="*/ 233948 w 2745469"/>
                  <a:gd name="connsiteY29" fmla="*/ 837539 h 1492002"/>
                  <a:gd name="connsiteX30" fmla="*/ 73356 w 2745469"/>
                  <a:gd name="connsiteY30" fmla="*/ 765245 h 1492002"/>
                  <a:gd name="connsiteX31" fmla="*/ 204 w 2745469"/>
                  <a:gd name="connsiteY31" fmla="*/ 630085 h 1492002"/>
                  <a:gd name="connsiteX32" fmla="*/ 204 w 2745469"/>
                  <a:gd name="connsiteY32" fmla="*/ 410153 h 1492002"/>
                  <a:gd name="connsiteX33" fmla="*/ 68308 w 2745469"/>
                  <a:gd name="connsiteY33" fmla="*/ 280994 h 1492002"/>
                  <a:gd name="connsiteX34" fmla="*/ 257665 w 2745469"/>
                  <a:gd name="connsiteY34" fmla="*/ 196983 h 1492002"/>
                  <a:gd name="connsiteX35" fmla="*/ 592469 w 2745469"/>
                  <a:gd name="connsiteY35" fmla="*/ 125831 h 1492002"/>
                  <a:gd name="connsiteX36" fmla="*/ 629044 w 2745469"/>
                  <a:gd name="connsiteY36" fmla="*/ 119354 h 1492002"/>
                  <a:gd name="connsiteX37" fmla="*/ 629140 w 2745469"/>
                  <a:gd name="connsiteY37" fmla="*/ 47822 h 1492002"/>
                  <a:gd name="connsiteX38" fmla="*/ 669907 w 2745469"/>
                  <a:gd name="connsiteY38" fmla="*/ 6 h 1492002"/>
                  <a:gd name="connsiteX39" fmla="*/ 709340 w 2745469"/>
                  <a:gd name="connsiteY39" fmla="*/ 49155 h 1492002"/>
                  <a:gd name="connsiteX40" fmla="*/ 708769 w 2745469"/>
                  <a:gd name="connsiteY40" fmla="*/ 546360 h 1492002"/>
                  <a:gd name="connsiteX41" fmla="*/ 742773 w 2745469"/>
                  <a:gd name="connsiteY41" fmla="*/ 583889 h 1492002"/>
                  <a:gd name="connsiteX42" fmla="*/ 1298843 w 2745469"/>
                  <a:gd name="connsiteY42" fmla="*/ 614940 h 1492002"/>
                  <a:gd name="connsiteX43" fmla="*/ 1332275 w 2745469"/>
                  <a:gd name="connsiteY43" fmla="*/ 615035 h 1492002"/>
                  <a:gd name="connsiteX44" fmla="*/ 1333228 w 2745469"/>
                  <a:gd name="connsiteY44" fmla="*/ 543026 h 1492002"/>
                  <a:gd name="connsiteX45" fmla="*/ 1355326 w 2745469"/>
                  <a:gd name="connsiteY45" fmla="*/ 498735 h 1492002"/>
                  <a:gd name="connsiteX46" fmla="*/ 1404094 w 2745469"/>
                  <a:gd name="connsiteY46" fmla="*/ 505974 h 1492002"/>
                  <a:gd name="connsiteX47" fmla="*/ 1746613 w 2745469"/>
                  <a:gd name="connsiteY47" fmla="*/ 753910 h 1492002"/>
                  <a:gd name="connsiteX48" fmla="*/ 1746803 w 2745469"/>
                  <a:gd name="connsiteY48" fmla="*/ 828872 h 1492002"/>
                  <a:gd name="connsiteX49" fmla="*/ 1402284 w 2745469"/>
                  <a:gd name="connsiteY49" fmla="*/ 1078903 h 1492002"/>
                  <a:gd name="connsiteX50" fmla="*/ 1355993 w 2745469"/>
                  <a:gd name="connsiteY50" fmla="*/ 1085380 h 1492002"/>
                  <a:gd name="connsiteX51" fmla="*/ 1333418 w 2745469"/>
                  <a:gd name="connsiteY51" fmla="*/ 1044137 h 1492002"/>
                  <a:gd name="connsiteX52" fmla="*/ 1332466 w 2745469"/>
                  <a:gd name="connsiteY52" fmla="*/ 972223 h 1492002"/>
                  <a:gd name="connsiteX53" fmla="*/ 712198 w 2745469"/>
                  <a:gd name="connsiteY53" fmla="*/ 937361 h 1492002"/>
                  <a:gd name="connsiteX54" fmla="*/ 712198 w 2745469"/>
                  <a:gd name="connsiteY54" fmla="*/ 1149102 h 1492002"/>
                  <a:gd name="connsiteX55" fmla="*/ 2034363 w 2745469"/>
                  <a:gd name="connsiteY55" fmla="*/ 1149102 h 1492002"/>
                  <a:gd name="connsiteX56" fmla="*/ 1415905 w 2745469"/>
                  <a:gd name="connsiteY56" fmla="*/ 612749 h 1492002"/>
                  <a:gd name="connsiteX57" fmla="*/ 1413428 w 2745469"/>
                  <a:gd name="connsiteY57" fmla="*/ 635324 h 1492002"/>
                  <a:gd name="connsiteX58" fmla="*/ 1350468 w 2745469"/>
                  <a:gd name="connsiteY58" fmla="*/ 696188 h 1492002"/>
                  <a:gd name="connsiteX59" fmla="*/ 559226 w 2745469"/>
                  <a:gd name="connsiteY59" fmla="*/ 640086 h 1492002"/>
                  <a:gd name="connsiteX60" fmla="*/ 88977 w 2745469"/>
                  <a:gd name="connsiteY60" fmla="*/ 507308 h 1492002"/>
                  <a:gd name="connsiteX61" fmla="*/ 81452 w 2745469"/>
                  <a:gd name="connsiteY61" fmla="*/ 508355 h 1492002"/>
                  <a:gd name="connsiteX62" fmla="*/ 80786 w 2745469"/>
                  <a:gd name="connsiteY62" fmla="*/ 630275 h 1492002"/>
                  <a:gd name="connsiteX63" fmla="*/ 117647 w 2745469"/>
                  <a:gd name="connsiteY63" fmla="*/ 698093 h 1492002"/>
                  <a:gd name="connsiteX64" fmla="*/ 271476 w 2745469"/>
                  <a:gd name="connsiteY64" fmla="*/ 764673 h 1492002"/>
                  <a:gd name="connsiteX65" fmla="*/ 998138 w 2745469"/>
                  <a:gd name="connsiteY65" fmla="*/ 874401 h 1492002"/>
                  <a:gd name="connsiteX66" fmla="*/ 1363517 w 2745469"/>
                  <a:gd name="connsiteY66" fmla="*/ 886117 h 1492002"/>
                  <a:gd name="connsiteX67" fmla="*/ 1413238 w 2745469"/>
                  <a:gd name="connsiteY67" fmla="*/ 934599 h 1492002"/>
                  <a:gd name="connsiteX68" fmla="*/ 1415143 w 2745469"/>
                  <a:gd name="connsiteY68" fmla="*/ 970413 h 1492002"/>
                  <a:gd name="connsiteX69" fmla="*/ 1661269 w 2745469"/>
                  <a:gd name="connsiteY69" fmla="*/ 791248 h 1492002"/>
                  <a:gd name="connsiteX70" fmla="*/ 1415905 w 2745469"/>
                  <a:gd name="connsiteY70" fmla="*/ 612749 h 1492002"/>
                  <a:gd name="connsiteX71" fmla="*/ 2035697 w 2745469"/>
                  <a:gd name="connsiteY71" fmla="*/ 1235589 h 1492002"/>
                  <a:gd name="connsiteX72" fmla="*/ 709817 w 2745469"/>
                  <a:gd name="connsiteY72" fmla="*/ 1235589 h 1492002"/>
                  <a:gd name="connsiteX73" fmla="*/ 709817 w 2745469"/>
                  <a:gd name="connsiteY73" fmla="*/ 1321028 h 1492002"/>
                  <a:gd name="connsiteX74" fmla="*/ 800304 w 2745469"/>
                  <a:gd name="connsiteY74" fmla="*/ 1411897 h 1492002"/>
                  <a:gd name="connsiteX75" fmla="*/ 1943114 w 2745469"/>
                  <a:gd name="connsiteY75" fmla="*/ 1411897 h 1492002"/>
                  <a:gd name="connsiteX76" fmla="*/ 1968831 w 2745469"/>
                  <a:gd name="connsiteY76" fmla="*/ 1411611 h 1492002"/>
                  <a:gd name="connsiteX77" fmla="*/ 2035316 w 2745469"/>
                  <a:gd name="connsiteY77" fmla="*/ 1346079 h 1492002"/>
                  <a:gd name="connsiteX78" fmla="*/ 2035697 w 2745469"/>
                  <a:gd name="connsiteY78" fmla="*/ 1235589 h 1492002"/>
                  <a:gd name="connsiteX79" fmla="*/ 2664442 w 2745469"/>
                  <a:gd name="connsiteY79" fmla="*/ 512546 h 1492002"/>
                  <a:gd name="connsiteX80" fmla="*/ 2419364 w 2745469"/>
                  <a:gd name="connsiteY80" fmla="*/ 592461 h 1492002"/>
                  <a:gd name="connsiteX81" fmla="*/ 2020457 w 2745469"/>
                  <a:gd name="connsiteY81" fmla="*/ 661994 h 1492002"/>
                  <a:gd name="connsiteX82" fmla="*/ 1992263 w 2745469"/>
                  <a:gd name="connsiteY82" fmla="*/ 693712 h 1492002"/>
                  <a:gd name="connsiteX83" fmla="*/ 1992643 w 2745469"/>
                  <a:gd name="connsiteY83" fmla="*/ 779342 h 1492002"/>
                  <a:gd name="connsiteX84" fmla="*/ 1992643 w 2745469"/>
                  <a:gd name="connsiteY84" fmla="*/ 851446 h 1492002"/>
                  <a:gd name="connsiteX85" fmla="*/ 2006455 w 2745469"/>
                  <a:gd name="connsiteY85" fmla="*/ 852970 h 1492002"/>
                  <a:gd name="connsiteX86" fmla="*/ 2514804 w 2745469"/>
                  <a:gd name="connsiteY86" fmla="*/ 751433 h 1492002"/>
                  <a:gd name="connsiteX87" fmla="*/ 2636819 w 2745469"/>
                  <a:gd name="connsiteY87" fmla="*/ 690664 h 1492002"/>
                  <a:gd name="connsiteX88" fmla="*/ 2663203 w 2745469"/>
                  <a:gd name="connsiteY88" fmla="*/ 650278 h 1492002"/>
                  <a:gd name="connsiteX89" fmla="*/ 2664442 w 2745469"/>
                  <a:gd name="connsiteY89" fmla="*/ 512546 h 1492002"/>
                  <a:gd name="connsiteX90" fmla="*/ 628664 w 2745469"/>
                  <a:gd name="connsiteY90" fmla="*/ 201174 h 1492002"/>
                  <a:gd name="connsiteX91" fmla="*/ 468548 w 2745469"/>
                  <a:gd name="connsiteY91" fmla="*/ 228511 h 1492002"/>
                  <a:gd name="connsiteX92" fmla="*/ 157367 w 2745469"/>
                  <a:gd name="connsiteY92" fmla="*/ 320427 h 1492002"/>
                  <a:gd name="connsiteX93" fmla="*/ 92311 w 2745469"/>
                  <a:gd name="connsiteY93" fmla="*/ 365766 h 1492002"/>
                  <a:gd name="connsiteX94" fmla="*/ 92406 w 2745469"/>
                  <a:gd name="connsiteY94" fmla="*/ 405104 h 1492002"/>
                  <a:gd name="connsiteX95" fmla="*/ 207563 w 2745469"/>
                  <a:gd name="connsiteY95" fmla="*/ 471494 h 1492002"/>
                  <a:gd name="connsiteX96" fmla="*/ 270047 w 2745469"/>
                  <a:gd name="connsiteY96" fmla="*/ 462826 h 1492002"/>
                  <a:gd name="connsiteX97" fmla="*/ 602565 w 2745469"/>
                  <a:gd name="connsiteY97" fmla="*/ 394341 h 1492002"/>
                  <a:gd name="connsiteX98" fmla="*/ 627521 w 2745469"/>
                  <a:gd name="connsiteY98" fmla="*/ 379196 h 1492002"/>
                  <a:gd name="connsiteX99" fmla="*/ 628664 w 2745469"/>
                  <a:gd name="connsiteY99" fmla="*/ 201174 h 1492002"/>
                  <a:gd name="connsiteX100" fmla="*/ 2116945 w 2745469"/>
                  <a:gd name="connsiteY100" fmla="*/ 200222 h 1492002"/>
                  <a:gd name="connsiteX101" fmla="*/ 2116469 w 2745469"/>
                  <a:gd name="connsiteY101" fmla="*/ 361480 h 1492002"/>
                  <a:gd name="connsiteX102" fmla="*/ 2145139 w 2745469"/>
                  <a:gd name="connsiteY102" fmla="*/ 396056 h 1492002"/>
                  <a:gd name="connsiteX103" fmla="*/ 2507851 w 2745469"/>
                  <a:gd name="connsiteY103" fmla="*/ 472541 h 1492002"/>
                  <a:gd name="connsiteX104" fmla="*/ 2527091 w 2745469"/>
                  <a:gd name="connsiteY104" fmla="*/ 475304 h 1492002"/>
                  <a:gd name="connsiteX105" fmla="*/ 2655107 w 2745469"/>
                  <a:gd name="connsiteY105" fmla="*/ 403295 h 1492002"/>
                  <a:gd name="connsiteX106" fmla="*/ 2653869 w 2745469"/>
                  <a:gd name="connsiteY106" fmla="*/ 366242 h 1492002"/>
                  <a:gd name="connsiteX107" fmla="*/ 2593957 w 2745469"/>
                  <a:gd name="connsiteY107" fmla="*/ 323380 h 1492002"/>
                  <a:gd name="connsiteX108" fmla="*/ 2339354 w 2745469"/>
                  <a:gd name="connsiteY108" fmla="*/ 241084 h 1492002"/>
                  <a:gd name="connsiteX109" fmla="*/ 2116945 w 2745469"/>
                  <a:gd name="connsiteY109" fmla="*/ 200222 h 1492002"/>
                  <a:gd name="connsiteX110" fmla="*/ 2118374 w 2745469"/>
                  <a:gd name="connsiteY110" fmla="*/ 571125 h 1492002"/>
                  <a:gd name="connsiteX111" fmla="*/ 2363928 w 2745469"/>
                  <a:gd name="connsiteY111" fmla="*/ 525881 h 1492002"/>
                  <a:gd name="connsiteX112" fmla="*/ 2363261 w 2745469"/>
                  <a:gd name="connsiteY112" fmla="*/ 514832 h 1492002"/>
                  <a:gd name="connsiteX113" fmla="*/ 2118278 w 2745469"/>
                  <a:gd name="connsiteY113" fmla="*/ 471494 h 1492002"/>
                  <a:gd name="connsiteX114" fmla="*/ 2118374 w 2745469"/>
                  <a:gd name="connsiteY114" fmla="*/ 571125 h 1492002"/>
                  <a:gd name="connsiteX115" fmla="*/ 382633 w 2745469"/>
                  <a:gd name="connsiteY115" fmla="*/ 515213 h 1492002"/>
                  <a:gd name="connsiteX116" fmla="*/ 382633 w 2745469"/>
                  <a:gd name="connsiteY116" fmla="*/ 525977 h 1492002"/>
                  <a:gd name="connsiteX117" fmla="*/ 627140 w 2745469"/>
                  <a:gd name="connsiteY117" fmla="*/ 570744 h 1492002"/>
                  <a:gd name="connsiteX118" fmla="*/ 627140 w 2745469"/>
                  <a:gd name="connsiteY118" fmla="*/ 471494 h 1492002"/>
                  <a:gd name="connsiteX119" fmla="*/ 382633 w 2745469"/>
                  <a:gd name="connsiteY119" fmla="*/ 515213 h 14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2745469" h="1492002">
                    <a:moveTo>
                      <a:pt x="2034363" y="1149102"/>
                    </a:moveTo>
                    <a:cubicBezTo>
                      <a:pt x="2034363" y="1076236"/>
                      <a:pt x="2034363" y="1006227"/>
                      <a:pt x="2034363" y="932504"/>
                    </a:cubicBezTo>
                    <a:cubicBezTo>
                      <a:pt x="2010836" y="934790"/>
                      <a:pt x="1989405" y="937076"/>
                      <a:pt x="1967879" y="938790"/>
                    </a:cubicBezTo>
                    <a:cubicBezTo>
                      <a:pt x="1928255" y="941933"/>
                      <a:pt x="1912253" y="928408"/>
                      <a:pt x="1911967" y="889355"/>
                    </a:cubicBezTo>
                    <a:cubicBezTo>
                      <a:pt x="1911395" y="806488"/>
                      <a:pt x="1911491" y="723620"/>
                      <a:pt x="1911872" y="640753"/>
                    </a:cubicBezTo>
                    <a:cubicBezTo>
                      <a:pt x="1912062" y="603701"/>
                      <a:pt x="1923302" y="592366"/>
                      <a:pt x="1960925" y="587984"/>
                    </a:cubicBezTo>
                    <a:cubicBezTo>
                      <a:pt x="1983595" y="585317"/>
                      <a:pt x="2006264" y="582555"/>
                      <a:pt x="2028934" y="579698"/>
                    </a:cubicBezTo>
                    <a:cubicBezTo>
                      <a:pt x="2030648" y="579507"/>
                      <a:pt x="2032077" y="577697"/>
                      <a:pt x="2036078" y="574935"/>
                    </a:cubicBezTo>
                    <a:cubicBezTo>
                      <a:pt x="2036078" y="565220"/>
                      <a:pt x="2036078" y="553980"/>
                      <a:pt x="2036078" y="542645"/>
                    </a:cubicBezTo>
                    <a:cubicBezTo>
                      <a:pt x="2036078" y="383578"/>
                      <a:pt x="2036078" y="224510"/>
                      <a:pt x="2036078" y="65443"/>
                    </a:cubicBezTo>
                    <a:cubicBezTo>
                      <a:pt x="2036078" y="57823"/>
                      <a:pt x="2035792" y="50203"/>
                      <a:pt x="2036268" y="42583"/>
                    </a:cubicBezTo>
                    <a:cubicBezTo>
                      <a:pt x="2037792" y="16294"/>
                      <a:pt x="2053413" y="6"/>
                      <a:pt x="2076559" y="101"/>
                    </a:cubicBezTo>
                    <a:cubicBezTo>
                      <a:pt x="2099705" y="292"/>
                      <a:pt x="2115230" y="16389"/>
                      <a:pt x="2116183" y="43154"/>
                    </a:cubicBezTo>
                    <a:cubicBezTo>
                      <a:pt x="2117040" y="67729"/>
                      <a:pt x="2116373" y="92399"/>
                      <a:pt x="2116373" y="119354"/>
                    </a:cubicBezTo>
                    <a:cubicBezTo>
                      <a:pt x="2165046" y="127260"/>
                      <a:pt x="2211814" y="134594"/>
                      <a:pt x="2258391" y="142595"/>
                    </a:cubicBezTo>
                    <a:cubicBezTo>
                      <a:pt x="2379644" y="163550"/>
                      <a:pt x="2499564" y="189935"/>
                      <a:pt x="2611864" y="242227"/>
                    </a:cubicBezTo>
                    <a:cubicBezTo>
                      <a:pt x="2635010" y="252990"/>
                      <a:pt x="2657679" y="265849"/>
                      <a:pt x="2678634" y="280517"/>
                    </a:cubicBezTo>
                    <a:cubicBezTo>
                      <a:pt x="2723497" y="311950"/>
                      <a:pt x="2747690" y="353193"/>
                      <a:pt x="2745309" y="411105"/>
                    </a:cubicBezTo>
                    <a:cubicBezTo>
                      <a:pt x="2742166" y="486257"/>
                      <a:pt x="2742928" y="561600"/>
                      <a:pt x="2745119" y="636848"/>
                    </a:cubicBezTo>
                    <a:cubicBezTo>
                      <a:pt x="2746643" y="688759"/>
                      <a:pt x="2727116" y="729812"/>
                      <a:pt x="2685111" y="755815"/>
                    </a:cubicBezTo>
                    <a:cubicBezTo>
                      <a:pt x="2640153" y="783723"/>
                      <a:pt x="2592528" y="809345"/>
                      <a:pt x="2542998" y="827348"/>
                    </a:cubicBezTo>
                    <a:cubicBezTo>
                      <a:pt x="2420030" y="872020"/>
                      <a:pt x="2291443" y="894975"/>
                      <a:pt x="2162379" y="914978"/>
                    </a:cubicBezTo>
                    <a:cubicBezTo>
                      <a:pt x="2107039" y="923550"/>
                      <a:pt x="2116945" y="914406"/>
                      <a:pt x="2116659" y="967937"/>
                    </a:cubicBezTo>
                    <a:cubicBezTo>
                      <a:pt x="2116088" y="1086999"/>
                      <a:pt x="2116754" y="1206062"/>
                      <a:pt x="2116659" y="1325124"/>
                    </a:cubicBezTo>
                    <a:cubicBezTo>
                      <a:pt x="2116564" y="1432280"/>
                      <a:pt x="2057223" y="1492002"/>
                      <a:pt x="1950924" y="1492002"/>
                    </a:cubicBezTo>
                    <a:cubicBezTo>
                      <a:pt x="1565162" y="1492002"/>
                      <a:pt x="1179399" y="1492002"/>
                      <a:pt x="793637" y="1492002"/>
                    </a:cubicBezTo>
                    <a:cubicBezTo>
                      <a:pt x="689052" y="1492002"/>
                      <a:pt x="628854" y="1431709"/>
                      <a:pt x="628854" y="1327124"/>
                    </a:cubicBezTo>
                    <a:cubicBezTo>
                      <a:pt x="628854" y="1201394"/>
                      <a:pt x="628568" y="1075664"/>
                      <a:pt x="629521" y="949934"/>
                    </a:cubicBezTo>
                    <a:cubicBezTo>
                      <a:pt x="629711" y="928598"/>
                      <a:pt x="623520" y="921740"/>
                      <a:pt x="601898" y="917359"/>
                    </a:cubicBezTo>
                    <a:cubicBezTo>
                      <a:pt x="478835" y="892594"/>
                      <a:pt x="355296" y="869162"/>
                      <a:pt x="233948" y="837539"/>
                    </a:cubicBezTo>
                    <a:cubicBezTo>
                      <a:pt x="177845" y="822871"/>
                      <a:pt x="124601" y="793820"/>
                      <a:pt x="73356" y="765245"/>
                    </a:cubicBezTo>
                    <a:cubicBezTo>
                      <a:pt x="22778" y="736955"/>
                      <a:pt x="-2558" y="691712"/>
                      <a:pt x="204" y="630085"/>
                    </a:cubicBezTo>
                    <a:cubicBezTo>
                      <a:pt x="3442" y="556933"/>
                      <a:pt x="3442" y="483305"/>
                      <a:pt x="204" y="410153"/>
                    </a:cubicBezTo>
                    <a:cubicBezTo>
                      <a:pt x="-2368" y="351860"/>
                      <a:pt x="20873" y="307187"/>
                      <a:pt x="68308" y="280994"/>
                    </a:cubicBezTo>
                    <a:cubicBezTo>
                      <a:pt x="128696" y="247656"/>
                      <a:pt x="191752" y="214985"/>
                      <a:pt x="257665" y="196983"/>
                    </a:cubicBezTo>
                    <a:cubicBezTo>
                      <a:pt x="367583" y="166979"/>
                      <a:pt x="480740" y="148882"/>
                      <a:pt x="592469" y="125831"/>
                    </a:cubicBezTo>
                    <a:cubicBezTo>
                      <a:pt x="603613" y="123545"/>
                      <a:pt x="614852" y="121831"/>
                      <a:pt x="629044" y="119354"/>
                    </a:cubicBezTo>
                    <a:cubicBezTo>
                      <a:pt x="629044" y="94970"/>
                      <a:pt x="628664" y="71444"/>
                      <a:pt x="629140" y="47822"/>
                    </a:cubicBezTo>
                    <a:cubicBezTo>
                      <a:pt x="629711" y="17151"/>
                      <a:pt x="645047" y="-375"/>
                      <a:pt x="669907" y="6"/>
                    </a:cubicBezTo>
                    <a:cubicBezTo>
                      <a:pt x="694577" y="482"/>
                      <a:pt x="709245" y="18104"/>
                      <a:pt x="709340" y="49155"/>
                    </a:cubicBezTo>
                    <a:cubicBezTo>
                      <a:pt x="709531" y="214890"/>
                      <a:pt x="710102" y="380625"/>
                      <a:pt x="708769" y="546360"/>
                    </a:cubicBezTo>
                    <a:cubicBezTo>
                      <a:pt x="708578" y="573221"/>
                      <a:pt x="715817" y="582460"/>
                      <a:pt x="742773" y="583889"/>
                    </a:cubicBezTo>
                    <a:cubicBezTo>
                      <a:pt x="928130" y="593509"/>
                      <a:pt x="1113486" y="604463"/>
                      <a:pt x="1298843" y="614940"/>
                    </a:cubicBezTo>
                    <a:cubicBezTo>
                      <a:pt x="1308177" y="615512"/>
                      <a:pt x="1317607" y="615035"/>
                      <a:pt x="1332275" y="615035"/>
                    </a:cubicBezTo>
                    <a:cubicBezTo>
                      <a:pt x="1332275" y="589413"/>
                      <a:pt x="1329513" y="565696"/>
                      <a:pt x="1333228" y="543026"/>
                    </a:cubicBezTo>
                    <a:cubicBezTo>
                      <a:pt x="1335800" y="526929"/>
                      <a:pt x="1343324" y="505022"/>
                      <a:pt x="1355326" y="498735"/>
                    </a:cubicBezTo>
                    <a:cubicBezTo>
                      <a:pt x="1367327" y="492449"/>
                      <a:pt x="1391521" y="497116"/>
                      <a:pt x="1404094" y="505974"/>
                    </a:cubicBezTo>
                    <a:cubicBezTo>
                      <a:pt x="1519061" y="587413"/>
                      <a:pt x="1632980" y="670566"/>
                      <a:pt x="1746613" y="753910"/>
                    </a:cubicBezTo>
                    <a:cubicBezTo>
                      <a:pt x="1777950" y="776865"/>
                      <a:pt x="1777855" y="806012"/>
                      <a:pt x="1746803" y="828872"/>
                    </a:cubicBezTo>
                    <a:cubicBezTo>
                      <a:pt x="1632408" y="912787"/>
                      <a:pt x="1517918" y="996607"/>
                      <a:pt x="1402284" y="1078903"/>
                    </a:cubicBezTo>
                    <a:cubicBezTo>
                      <a:pt x="1390473" y="1087285"/>
                      <a:pt x="1367708" y="1091285"/>
                      <a:pt x="1355993" y="1085380"/>
                    </a:cubicBezTo>
                    <a:cubicBezTo>
                      <a:pt x="1344182" y="1079474"/>
                      <a:pt x="1335704" y="1059281"/>
                      <a:pt x="1333418" y="1044137"/>
                    </a:cubicBezTo>
                    <a:cubicBezTo>
                      <a:pt x="1329799" y="1020134"/>
                      <a:pt x="1332466" y="995178"/>
                      <a:pt x="1332466" y="972223"/>
                    </a:cubicBezTo>
                    <a:cubicBezTo>
                      <a:pt x="1124535" y="960507"/>
                      <a:pt x="919557" y="948982"/>
                      <a:pt x="712198" y="937361"/>
                    </a:cubicBezTo>
                    <a:cubicBezTo>
                      <a:pt x="712198" y="1004894"/>
                      <a:pt x="712198" y="1075664"/>
                      <a:pt x="712198" y="1149102"/>
                    </a:cubicBezTo>
                    <a:cubicBezTo>
                      <a:pt x="1151967" y="1149102"/>
                      <a:pt x="1592213" y="1149102"/>
                      <a:pt x="2034363" y="1149102"/>
                    </a:cubicBezTo>
                    <a:close/>
                    <a:moveTo>
                      <a:pt x="1415905" y="612749"/>
                    </a:moveTo>
                    <a:cubicBezTo>
                      <a:pt x="1414571" y="624656"/>
                      <a:pt x="1413619" y="629990"/>
                      <a:pt x="1413428" y="635324"/>
                    </a:cubicBezTo>
                    <a:cubicBezTo>
                      <a:pt x="1411428" y="687425"/>
                      <a:pt x="1402379" y="696665"/>
                      <a:pt x="1350468" y="696188"/>
                    </a:cubicBezTo>
                    <a:cubicBezTo>
                      <a:pt x="1085578" y="693902"/>
                      <a:pt x="821259" y="682091"/>
                      <a:pt x="559226" y="640086"/>
                    </a:cubicBezTo>
                    <a:cubicBezTo>
                      <a:pt x="397492" y="614178"/>
                      <a:pt x="236043" y="585794"/>
                      <a:pt x="88977" y="507308"/>
                    </a:cubicBezTo>
                    <a:cubicBezTo>
                      <a:pt x="87739" y="506641"/>
                      <a:pt x="85453" y="507784"/>
                      <a:pt x="81452" y="508355"/>
                    </a:cubicBezTo>
                    <a:cubicBezTo>
                      <a:pt x="81452" y="548837"/>
                      <a:pt x="83452" y="589699"/>
                      <a:pt x="80786" y="630275"/>
                    </a:cubicBezTo>
                    <a:cubicBezTo>
                      <a:pt x="78690" y="662279"/>
                      <a:pt x="91073" y="685330"/>
                      <a:pt x="117647" y="698093"/>
                    </a:cubicBezTo>
                    <a:cubicBezTo>
                      <a:pt x="168035" y="722287"/>
                      <a:pt x="218422" y="748385"/>
                      <a:pt x="271476" y="764673"/>
                    </a:cubicBezTo>
                    <a:cubicBezTo>
                      <a:pt x="508077" y="837158"/>
                      <a:pt x="752774" y="859733"/>
                      <a:pt x="998138" y="874401"/>
                    </a:cubicBezTo>
                    <a:cubicBezTo>
                      <a:pt x="1119677" y="881640"/>
                      <a:pt x="1241693" y="882402"/>
                      <a:pt x="1363517" y="886117"/>
                    </a:cubicBezTo>
                    <a:cubicBezTo>
                      <a:pt x="1397903" y="887165"/>
                      <a:pt x="1411809" y="900690"/>
                      <a:pt x="1413238" y="934599"/>
                    </a:cubicBezTo>
                    <a:cubicBezTo>
                      <a:pt x="1413619" y="944505"/>
                      <a:pt x="1414286" y="954411"/>
                      <a:pt x="1415143" y="970413"/>
                    </a:cubicBezTo>
                    <a:cubicBezTo>
                      <a:pt x="1499344" y="909167"/>
                      <a:pt x="1578782" y="851255"/>
                      <a:pt x="1661269" y="791248"/>
                    </a:cubicBezTo>
                    <a:cubicBezTo>
                      <a:pt x="1578973" y="731431"/>
                      <a:pt x="1499915" y="673900"/>
                      <a:pt x="1415905" y="612749"/>
                    </a:cubicBezTo>
                    <a:close/>
                    <a:moveTo>
                      <a:pt x="2035697" y="1235589"/>
                    </a:moveTo>
                    <a:cubicBezTo>
                      <a:pt x="1592117" y="1235589"/>
                      <a:pt x="1151967" y="1235589"/>
                      <a:pt x="709817" y="1235589"/>
                    </a:cubicBezTo>
                    <a:cubicBezTo>
                      <a:pt x="709817" y="1265974"/>
                      <a:pt x="709912" y="1293501"/>
                      <a:pt x="709817" y="1321028"/>
                    </a:cubicBezTo>
                    <a:cubicBezTo>
                      <a:pt x="709531" y="1388942"/>
                      <a:pt x="732296" y="1411897"/>
                      <a:pt x="800304" y="1411897"/>
                    </a:cubicBezTo>
                    <a:cubicBezTo>
                      <a:pt x="1181209" y="1411897"/>
                      <a:pt x="1562209" y="1411897"/>
                      <a:pt x="1943114" y="1411897"/>
                    </a:cubicBezTo>
                    <a:cubicBezTo>
                      <a:pt x="1951686" y="1411897"/>
                      <a:pt x="1960259" y="1412183"/>
                      <a:pt x="1968831" y="1411611"/>
                    </a:cubicBezTo>
                    <a:cubicBezTo>
                      <a:pt x="2006836" y="1408849"/>
                      <a:pt x="2033411" y="1384084"/>
                      <a:pt x="2035316" y="1346079"/>
                    </a:cubicBezTo>
                    <a:cubicBezTo>
                      <a:pt x="2037221" y="1309980"/>
                      <a:pt x="2035697" y="1273880"/>
                      <a:pt x="2035697" y="1235589"/>
                    </a:cubicBezTo>
                    <a:close/>
                    <a:moveTo>
                      <a:pt x="2664442" y="512546"/>
                    </a:moveTo>
                    <a:cubicBezTo>
                      <a:pt x="2581384" y="540264"/>
                      <a:pt x="2502136" y="574268"/>
                      <a:pt x="2419364" y="592461"/>
                    </a:cubicBezTo>
                    <a:cubicBezTo>
                      <a:pt x="2287633" y="621417"/>
                      <a:pt x="2153711" y="640467"/>
                      <a:pt x="2020457" y="661994"/>
                    </a:cubicBezTo>
                    <a:cubicBezTo>
                      <a:pt x="1998930" y="665423"/>
                      <a:pt x="1990929" y="671709"/>
                      <a:pt x="1992263" y="693712"/>
                    </a:cubicBezTo>
                    <a:cubicBezTo>
                      <a:pt x="1993977" y="722192"/>
                      <a:pt x="1992643" y="750767"/>
                      <a:pt x="1992643" y="779342"/>
                    </a:cubicBezTo>
                    <a:cubicBezTo>
                      <a:pt x="1992643" y="803440"/>
                      <a:pt x="1992643" y="827633"/>
                      <a:pt x="1992643" y="851446"/>
                    </a:cubicBezTo>
                    <a:cubicBezTo>
                      <a:pt x="2000930" y="852398"/>
                      <a:pt x="2003788" y="853256"/>
                      <a:pt x="2006455" y="852970"/>
                    </a:cubicBezTo>
                    <a:cubicBezTo>
                      <a:pt x="2178953" y="834301"/>
                      <a:pt x="2350212" y="808679"/>
                      <a:pt x="2514804" y="751433"/>
                    </a:cubicBezTo>
                    <a:cubicBezTo>
                      <a:pt x="2557476" y="736574"/>
                      <a:pt x="2597672" y="713619"/>
                      <a:pt x="2636819" y="690664"/>
                    </a:cubicBezTo>
                    <a:cubicBezTo>
                      <a:pt x="2649488" y="683234"/>
                      <a:pt x="2662156" y="664565"/>
                      <a:pt x="2663203" y="650278"/>
                    </a:cubicBezTo>
                    <a:cubicBezTo>
                      <a:pt x="2666442" y="603034"/>
                      <a:pt x="2664442" y="555409"/>
                      <a:pt x="2664442" y="512546"/>
                    </a:cubicBezTo>
                    <a:close/>
                    <a:moveTo>
                      <a:pt x="628664" y="201174"/>
                    </a:moveTo>
                    <a:cubicBezTo>
                      <a:pt x="573038" y="210604"/>
                      <a:pt x="520650" y="218700"/>
                      <a:pt x="468548" y="228511"/>
                    </a:cubicBezTo>
                    <a:cubicBezTo>
                      <a:pt x="361773" y="248609"/>
                      <a:pt x="255760" y="272326"/>
                      <a:pt x="157367" y="320427"/>
                    </a:cubicBezTo>
                    <a:cubicBezTo>
                      <a:pt x="133840" y="331952"/>
                      <a:pt x="112789" y="349097"/>
                      <a:pt x="92311" y="365766"/>
                    </a:cubicBezTo>
                    <a:cubicBezTo>
                      <a:pt x="78214" y="377196"/>
                      <a:pt x="77357" y="395198"/>
                      <a:pt x="92406" y="405104"/>
                    </a:cubicBezTo>
                    <a:cubicBezTo>
                      <a:pt x="129458" y="429393"/>
                      <a:pt x="166987" y="454253"/>
                      <a:pt x="207563" y="471494"/>
                    </a:cubicBezTo>
                    <a:cubicBezTo>
                      <a:pt x="224232" y="478542"/>
                      <a:pt x="249092" y="467017"/>
                      <a:pt x="270047" y="462826"/>
                    </a:cubicBezTo>
                    <a:cubicBezTo>
                      <a:pt x="380918" y="440347"/>
                      <a:pt x="491885" y="417677"/>
                      <a:pt x="602565" y="394341"/>
                    </a:cubicBezTo>
                    <a:cubicBezTo>
                      <a:pt x="611900" y="392341"/>
                      <a:pt x="627425" y="384626"/>
                      <a:pt x="627521" y="379196"/>
                    </a:cubicBezTo>
                    <a:cubicBezTo>
                      <a:pt x="629330" y="321380"/>
                      <a:pt x="628664" y="263563"/>
                      <a:pt x="628664" y="201174"/>
                    </a:cubicBezTo>
                    <a:close/>
                    <a:moveTo>
                      <a:pt x="2116945" y="200222"/>
                    </a:moveTo>
                    <a:cubicBezTo>
                      <a:pt x="2116945" y="257372"/>
                      <a:pt x="2117897" y="309473"/>
                      <a:pt x="2116469" y="361480"/>
                    </a:cubicBezTo>
                    <a:cubicBezTo>
                      <a:pt x="2115897" y="383483"/>
                      <a:pt x="2121803" y="391388"/>
                      <a:pt x="2145139" y="396056"/>
                    </a:cubicBezTo>
                    <a:cubicBezTo>
                      <a:pt x="2266392" y="419963"/>
                      <a:pt x="2386979" y="446824"/>
                      <a:pt x="2507851" y="472541"/>
                    </a:cubicBezTo>
                    <a:cubicBezTo>
                      <a:pt x="2514328" y="473875"/>
                      <a:pt x="2522519" y="477780"/>
                      <a:pt x="2527091" y="475304"/>
                    </a:cubicBezTo>
                    <a:cubicBezTo>
                      <a:pt x="2570240" y="452158"/>
                      <a:pt x="2613483" y="429107"/>
                      <a:pt x="2655107" y="403295"/>
                    </a:cubicBezTo>
                    <a:cubicBezTo>
                      <a:pt x="2669395" y="394436"/>
                      <a:pt x="2666537" y="376625"/>
                      <a:pt x="2653869" y="366242"/>
                    </a:cubicBezTo>
                    <a:cubicBezTo>
                      <a:pt x="2635010" y="350526"/>
                      <a:pt x="2615483" y="334715"/>
                      <a:pt x="2593957" y="323380"/>
                    </a:cubicBezTo>
                    <a:cubicBezTo>
                      <a:pt x="2514042" y="281279"/>
                      <a:pt x="2427079" y="259277"/>
                      <a:pt x="2339354" y="241084"/>
                    </a:cubicBezTo>
                    <a:cubicBezTo>
                      <a:pt x="2267059" y="226130"/>
                      <a:pt x="2194002" y="214223"/>
                      <a:pt x="2116945" y="200222"/>
                    </a:cubicBezTo>
                    <a:close/>
                    <a:moveTo>
                      <a:pt x="2118374" y="571125"/>
                    </a:moveTo>
                    <a:cubicBezTo>
                      <a:pt x="2202860" y="555599"/>
                      <a:pt x="2283442" y="540740"/>
                      <a:pt x="2363928" y="525881"/>
                    </a:cubicBezTo>
                    <a:cubicBezTo>
                      <a:pt x="2363738" y="522167"/>
                      <a:pt x="2363547" y="518547"/>
                      <a:pt x="2363261" y="514832"/>
                    </a:cubicBezTo>
                    <a:cubicBezTo>
                      <a:pt x="2282489" y="500545"/>
                      <a:pt x="2201622" y="486257"/>
                      <a:pt x="2118278" y="471494"/>
                    </a:cubicBezTo>
                    <a:cubicBezTo>
                      <a:pt x="2118374" y="505498"/>
                      <a:pt x="2118374" y="534454"/>
                      <a:pt x="2118374" y="571125"/>
                    </a:cubicBezTo>
                    <a:close/>
                    <a:moveTo>
                      <a:pt x="382633" y="515213"/>
                    </a:moveTo>
                    <a:cubicBezTo>
                      <a:pt x="382633" y="518833"/>
                      <a:pt x="382633" y="522357"/>
                      <a:pt x="382633" y="525977"/>
                    </a:cubicBezTo>
                    <a:cubicBezTo>
                      <a:pt x="463119" y="540740"/>
                      <a:pt x="543605" y="555409"/>
                      <a:pt x="627140" y="570744"/>
                    </a:cubicBezTo>
                    <a:cubicBezTo>
                      <a:pt x="627140" y="535502"/>
                      <a:pt x="627140" y="505784"/>
                      <a:pt x="627140" y="471494"/>
                    </a:cubicBezTo>
                    <a:cubicBezTo>
                      <a:pt x="543891" y="486448"/>
                      <a:pt x="463214" y="500831"/>
                      <a:pt x="382633" y="5152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9074CCD-FD04-8F3F-D2B7-99805562FD2B}"/>
                  </a:ext>
                </a:extLst>
              </p:cNvPr>
              <p:cNvSpPr/>
              <p:nvPr/>
            </p:nvSpPr>
            <p:spPr>
              <a:xfrm>
                <a:off x="5353214" y="2057400"/>
                <a:ext cx="1487940" cy="1141671"/>
              </a:xfrm>
              <a:custGeom>
                <a:avLst/>
                <a:gdLst>
                  <a:gd name="connsiteX0" fmla="*/ 1407154 w 1487940"/>
                  <a:gd name="connsiteY0" fmla="*/ 340519 h 1141671"/>
                  <a:gd name="connsiteX1" fmla="*/ 1134263 w 1487940"/>
                  <a:gd name="connsiteY1" fmla="*/ 341376 h 1141671"/>
                  <a:gd name="connsiteX2" fmla="*/ 1104069 w 1487940"/>
                  <a:gd name="connsiteY2" fmla="*/ 359569 h 1141671"/>
                  <a:gd name="connsiteX3" fmla="*/ 965670 w 1487940"/>
                  <a:gd name="connsiteY3" fmla="*/ 417290 h 1141671"/>
                  <a:gd name="connsiteX4" fmla="*/ 502946 w 1487940"/>
                  <a:gd name="connsiteY4" fmla="*/ 416814 h 1141671"/>
                  <a:gd name="connsiteX5" fmla="*/ 394456 w 1487940"/>
                  <a:gd name="connsiteY5" fmla="*/ 371285 h 1141671"/>
                  <a:gd name="connsiteX6" fmla="*/ 319875 w 1487940"/>
                  <a:gd name="connsiteY6" fmla="*/ 339852 h 1141671"/>
                  <a:gd name="connsiteX7" fmla="*/ 80703 w 1487940"/>
                  <a:gd name="connsiteY7" fmla="*/ 340519 h 1141671"/>
                  <a:gd name="connsiteX8" fmla="*/ 80703 w 1487940"/>
                  <a:gd name="connsiteY8" fmla="*/ 374999 h 1141671"/>
                  <a:gd name="connsiteX9" fmla="*/ 80893 w 1487940"/>
                  <a:gd name="connsiteY9" fmla="*/ 1077754 h 1141671"/>
                  <a:gd name="connsiteX10" fmla="*/ 80131 w 1487940"/>
                  <a:gd name="connsiteY10" fmla="*/ 1106234 h 1141671"/>
                  <a:gd name="connsiteX11" fmla="*/ 38793 w 1487940"/>
                  <a:gd name="connsiteY11" fmla="*/ 1141476 h 1141671"/>
                  <a:gd name="connsiteX12" fmla="*/ 883 w 1487940"/>
                  <a:gd name="connsiteY12" fmla="*/ 1105662 h 1141671"/>
                  <a:gd name="connsiteX13" fmla="*/ 216 w 1487940"/>
                  <a:gd name="connsiteY13" fmla="*/ 1082802 h 1141671"/>
                  <a:gd name="connsiteX14" fmla="*/ 26 w 1487940"/>
                  <a:gd name="connsiteY14" fmla="*/ 165830 h 1141671"/>
                  <a:gd name="connsiteX15" fmla="*/ 166713 w 1487940"/>
                  <a:gd name="connsiteY15" fmla="*/ 0 h 1141671"/>
                  <a:gd name="connsiteX16" fmla="*/ 1323620 w 1487940"/>
                  <a:gd name="connsiteY16" fmla="*/ 0 h 1141671"/>
                  <a:gd name="connsiteX17" fmla="*/ 1487831 w 1487940"/>
                  <a:gd name="connsiteY17" fmla="*/ 162497 h 1141671"/>
                  <a:gd name="connsiteX18" fmla="*/ 1487831 w 1487940"/>
                  <a:gd name="connsiteY18" fmla="*/ 1085183 h 1141671"/>
                  <a:gd name="connsiteX19" fmla="*/ 1486021 w 1487940"/>
                  <a:gd name="connsiteY19" fmla="*/ 1110710 h 1141671"/>
                  <a:gd name="connsiteX20" fmla="*/ 1446778 w 1487940"/>
                  <a:gd name="connsiteY20" fmla="*/ 1141667 h 1141671"/>
                  <a:gd name="connsiteX21" fmla="*/ 1408488 w 1487940"/>
                  <a:gd name="connsiteY21" fmla="*/ 1109472 h 1141671"/>
                  <a:gd name="connsiteX22" fmla="*/ 1407154 w 1487940"/>
                  <a:gd name="connsiteY22" fmla="*/ 1078135 h 1141671"/>
                  <a:gd name="connsiteX23" fmla="*/ 1407154 w 1487940"/>
                  <a:gd name="connsiteY23" fmla="*/ 378238 h 1141671"/>
                  <a:gd name="connsiteX24" fmla="*/ 1407154 w 1487940"/>
                  <a:gd name="connsiteY24" fmla="*/ 340519 h 1141671"/>
                  <a:gd name="connsiteX25" fmla="*/ 1407154 w 1487940"/>
                  <a:gd name="connsiteY25" fmla="*/ 259461 h 1141671"/>
                  <a:gd name="connsiteX26" fmla="*/ 1407154 w 1487940"/>
                  <a:gd name="connsiteY26" fmla="*/ 167164 h 1141671"/>
                  <a:gd name="connsiteX27" fmla="*/ 1321144 w 1487940"/>
                  <a:gd name="connsiteY27" fmla="*/ 80391 h 1141671"/>
                  <a:gd name="connsiteX28" fmla="*/ 655346 w 1487940"/>
                  <a:gd name="connsiteY28" fmla="*/ 80391 h 1141671"/>
                  <a:gd name="connsiteX29" fmla="*/ 160998 w 1487940"/>
                  <a:gd name="connsiteY29" fmla="*/ 80486 h 1141671"/>
                  <a:gd name="connsiteX30" fmla="*/ 85179 w 1487940"/>
                  <a:gd name="connsiteY30" fmla="*/ 130778 h 1141671"/>
                  <a:gd name="connsiteX31" fmla="*/ 84036 w 1487940"/>
                  <a:gd name="connsiteY31" fmla="*/ 259556 h 1141671"/>
                  <a:gd name="connsiteX32" fmla="*/ 319590 w 1487940"/>
                  <a:gd name="connsiteY32" fmla="*/ 258794 h 1141671"/>
                  <a:gd name="connsiteX33" fmla="*/ 450177 w 1487940"/>
                  <a:gd name="connsiteY33" fmla="*/ 313277 h 1141671"/>
                  <a:gd name="connsiteX34" fmla="*/ 505137 w 1487940"/>
                  <a:gd name="connsiteY34" fmla="*/ 336042 h 1141671"/>
                  <a:gd name="connsiteX35" fmla="*/ 973767 w 1487940"/>
                  <a:gd name="connsiteY35" fmla="*/ 336233 h 1141671"/>
                  <a:gd name="connsiteX36" fmla="*/ 1040823 w 1487940"/>
                  <a:gd name="connsiteY36" fmla="*/ 307943 h 1141671"/>
                  <a:gd name="connsiteX37" fmla="*/ 1156552 w 1487940"/>
                  <a:gd name="connsiteY37" fmla="*/ 258890 h 1141671"/>
                  <a:gd name="connsiteX38" fmla="*/ 1407154 w 1487940"/>
                  <a:gd name="connsiteY38" fmla="*/ 259461 h 1141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487940" h="1141671">
                    <a:moveTo>
                      <a:pt x="1407154" y="340519"/>
                    </a:moveTo>
                    <a:cubicBezTo>
                      <a:pt x="1313047" y="340519"/>
                      <a:pt x="1223607" y="339947"/>
                      <a:pt x="1134263" y="341376"/>
                    </a:cubicBezTo>
                    <a:cubicBezTo>
                      <a:pt x="1123976" y="341567"/>
                      <a:pt x="1111117" y="350806"/>
                      <a:pt x="1104069" y="359569"/>
                    </a:cubicBezTo>
                    <a:cubicBezTo>
                      <a:pt x="1067969" y="403955"/>
                      <a:pt x="1022725" y="418338"/>
                      <a:pt x="965670" y="417290"/>
                    </a:cubicBezTo>
                    <a:cubicBezTo>
                      <a:pt x="811461" y="414338"/>
                      <a:pt x="657156" y="415385"/>
                      <a:pt x="502946" y="416814"/>
                    </a:cubicBezTo>
                    <a:cubicBezTo>
                      <a:pt x="458750" y="417195"/>
                      <a:pt x="422079" y="405860"/>
                      <a:pt x="394456" y="371285"/>
                    </a:cubicBezTo>
                    <a:cubicBezTo>
                      <a:pt x="374930" y="346900"/>
                      <a:pt x="351117" y="339090"/>
                      <a:pt x="319875" y="339852"/>
                    </a:cubicBezTo>
                    <a:cubicBezTo>
                      <a:pt x="241961" y="341948"/>
                      <a:pt x="163951" y="340519"/>
                      <a:pt x="80703" y="340519"/>
                    </a:cubicBezTo>
                    <a:cubicBezTo>
                      <a:pt x="80703" y="353282"/>
                      <a:pt x="80703" y="364141"/>
                      <a:pt x="80703" y="374999"/>
                    </a:cubicBezTo>
                    <a:cubicBezTo>
                      <a:pt x="80798" y="609219"/>
                      <a:pt x="80893" y="843534"/>
                      <a:pt x="80893" y="1077754"/>
                    </a:cubicBezTo>
                    <a:cubicBezTo>
                      <a:pt x="80893" y="1087279"/>
                      <a:pt x="81750" y="1096994"/>
                      <a:pt x="80131" y="1106234"/>
                    </a:cubicBezTo>
                    <a:cubicBezTo>
                      <a:pt x="76226" y="1128998"/>
                      <a:pt x="61843" y="1142333"/>
                      <a:pt x="38793" y="1141476"/>
                    </a:cubicBezTo>
                    <a:cubicBezTo>
                      <a:pt x="17171" y="1140714"/>
                      <a:pt x="4026" y="1127379"/>
                      <a:pt x="883" y="1105662"/>
                    </a:cubicBezTo>
                    <a:cubicBezTo>
                      <a:pt x="-165" y="1098137"/>
                      <a:pt x="216" y="1090422"/>
                      <a:pt x="216" y="1082802"/>
                    </a:cubicBezTo>
                    <a:cubicBezTo>
                      <a:pt x="121" y="777145"/>
                      <a:pt x="-69" y="471488"/>
                      <a:pt x="26" y="165830"/>
                    </a:cubicBezTo>
                    <a:cubicBezTo>
                      <a:pt x="26" y="59245"/>
                      <a:pt x="59748" y="0"/>
                      <a:pt x="166713" y="0"/>
                    </a:cubicBezTo>
                    <a:cubicBezTo>
                      <a:pt x="552286" y="0"/>
                      <a:pt x="937953" y="0"/>
                      <a:pt x="1323620" y="0"/>
                    </a:cubicBezTo>
                    <a:cubicBezTo>
                      <a:pt x="1426681" y="0"/>
                      <a:pt x="1487736" y="60198"/>
                      <a:pt x="1487831" y="162497"/>
                    </a:cubicBezTo>
                    <a:cubicBezTo>
                      <a:pt x="1488022" y="470059"/>
                      <a:pt x="1487926" y="777621"/>
                      <a:pt x="1487831" y="1085183"/>
                    </a:cubicBezTo>
                    <a:cubicBezTo>
                      <a:pt x="1487831" y="1093756"/>
                      <a:pt x="1488117" y="1102614"/>
                      <a:pt x="1486021" y="1110710"/>
                    </a:cubicBezTo>
                    <a:cubicBezTo>
                      <a:pt x="1480973" y="1130522"/>
                      <a:pt x="1467352" y="1141952"/>
                      <a:pt x="1446778" y="1141667"/>
                    </a:cubicBezTo>
                    <a:cubicBezTo>
                      <a:pt x="1426204" y="1141381"/>
                      <a:pt x="1412965" y="1129284"/>
                      <a:pt x="1408488" y="1109472"/>
                    </a:cubicBezTo>
                    <a:cubicBezTo>
                      <a:pt x="1406202" y="1099471"/>
                      <a:pt x="1407154" y="1088612"/>
                      <a:pt x="1407154" y="1078135"/>
                    </a:cubicBezTo>
                    <a:cubicBezTo>
                      <a:pt x="1407059" y="844868"/>
                      <a:pt x="1407154" y="611505"/>
                      <a:pt x="1407154" y="378238"/>
                    </a:cubicBezTo>
                    <a:cubicBezTo>
                      <a:pt x="1407154" y="367094"/>
                      <a:pt x="1407154" y="355854"/>
                      <a:pt x="1407154" y="340519"/>
                    </a:cubicBezTo>
                    <a:close/>
                    <a:moveTo>
                      <a:pt x="1407154" y="259461"/>
                    </a:moveTo>
                    <a:cubicBezTo>
                      <a:pt x="1407154" y="225743"/>
                      <a:pt x="1407154" y="196406"/>
                      <a:pt x="1407154" y="167164"/>
                    </a:cubicBezTo>
                    <a:cubicBezTo>
                      <a:pt x="1407154" y="104680"/>
                      <a:pt x="1383151" y="80391"/>
                      <a:pt x="1321144" y="80391"/>
                    </a:cubicBezTo>
                    <a:cubicBezTo>
                      <a:pt x="1099211" y="80296"/>
                      <a:pt x="877278" y="80391"/>
                      <a:pt x="655346" y="80391"/>
                    </a:cubicBezTo>
                    <a:cubicBezTo>
                      <a:pt x="490563" y="80391"/>
                      <a:pt x="325781" y="80296"/>
                      <a:pt x="160998" y="80486"/>
                    </a:cubicBezTo>
                    <a:cubicBezTo>
                      <a:pt x="118803" y="80582"/>
                      <a:pt x="89085" y="96869"/>
                      <a:pt x="85179" y="130778"/>
                    </a:cubicBezTo>
                    <a:cubicBezTo>
                      <a:pt x="80322" y="172498"/>
                      <a:pt x="84036" y="215170"/>
                      <a:pt x="84036" y="259556"/>
                    </a:cubicBezTo>
                    <a:cubicBezTo>
                      <a:pt x="163570" y="259556"/>
                      <a:pt x="241675" y="261747"/>
                      <a:pt x="319590" y="258794"/>
                    </a:cubicBezTo>
                    <a:cubicBezTo>
                      <a:pt x="373120" y="256794"/>
                      <a:pt x="417316" y="269748"/>
                      <a:pt x="450177" y="313277"/>
                    </a:cubicBezTo>
                    <a:cubicBezTo>
                      <a:pt x="464179" y="331851"/>
                      <a:pt x="482467" y="336137"/>
                      <a:pt x="505137" y="336042"/>
                    </a:cubicBezTo>
                    <a:cubicBezTo>
                      <a:pt x="661347" y="335280"/>
                      <a:pt x="817557" y="334994"/>
                      <a:pt x="973767" y="336233"/>
                    </a:cubicBezTo>
                    <a:cubicBezTo>
                      <a:pt x="1001770" y="336423"/>
                      <a:pt x="1023487" y="330232"/>
                      <a:pt x="1040823" y="307943"/>
                    </a:cubicBezTo>
                    <a:cubicBezTo>
                      <a:pt x="1070160" y="270320"/>
                      <a:pt x="1109212" y="257651"/>
                      <a:pt x="1156552" y="258890"/>
                    </a:cubicBezTo>
                    <a:cubicBezTo>
                      <a:pt x="1238371" y="260985"/>
                      <a:pt x="1320191" y="259461"/>
                      <a:pt x="1407154" y="2594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5E95D8E9-2AB2-449A-B529-DD4406A9F0C3}"/>
                  </a:ext>
                </a:extLst>
              </p:cNvPr>
              <p:cNvSpPr/>
              <p:nvPr/>
            </p:nvSpPr>
            <p:spPr>
              <a:xfrm>
                <a:off x="5599783" y="2679846"/>
                <a:ext cx="990133" cy="1006466"/>
              </a:xfrm>
              <a:custGeom>
                <a:avLst/>
                <a:gdLst>
                  <a:gd name="connsiteX0" fmla="*/ 497455 w 990133"/>
                  <a:gd name="connsiteY0" fmla="*/ 1006424 h 1006466"/>
                  <a:gd name="connsiteX1" fmla="*/ 408872 w 990133"/>
                  <a:gd name="connsiteY1" fmla="*/ 1006424 h 1006466"/>
                  <a:gd name="connsiteX2" fmla="*/ 348674 w 990133"/>
                  <a:gd name="connsiteY2" fmla="*/ 945274 h 1006466"/>
                  <a:gd name="connsiteX3" fmla="*/ 349055 w 990133"/>
                  <a:gd name="connsiteY3" fmla="*/ 865264 h 1006466"/>
                  <a:gd name="connsiteX4" fmla="*/ 327529 w 990133"/>
                  <a:gd name="connsiteY4" fmla="*/ 827259 h 1006466"/>
                  <a:gd name="connsiteX5" fmla="*/ 233993 w 990133"/>
                  <a:gd name="connsiteY5" fmla="*/ 828783 h 1006466"/>
                  <a:gd name="connsiteX6" fmla="*/ 172462 w 990133"/>
                  <a:gd name="connsiteY6" fmla="*/ 864787 h 1006466"/>
                  <a:gd name="connsiteX7" fmla="*/ 111692 w 990133"/>
                  <a:gd name="connsiteY7" fmla="*/ 848690 h 1006466"/>
                  <a:gd name="connsiteX8" fmla="*/ 7584 w 990133"/>
                  <a:gd name="connsiteY8" fmla="*/ 668001 h 1006466"/>
                  <a:gd name="connsiteX9" fmla="*/ 24729 w 990133"/>
                  <a:gd name="connsiteY9" fmla="*/ 607517 h 1006466"/>
                  <a:gd name="connsiteX10" fmla="*/ 111216 w 990133"/>
                  <a:gd name="connsiteY10" fmla="*/ 557511 h 1006466"/>
                  <a:gd name="connsiteX11" fmla="*/ 133409 w 990133"/>
                  <a:gd name="connsiteY11" fmla="*/ 519602 h 1006466"/>
                  <a:gd name="connsiteX12" fmla="*/ 85689 w 990133"/>
                  <a:gd name="connsiteY12" fmla="*/ 439020 h 1006466"/>
                  <a:gd name="connsiteX13" fmla="*/ 23872 w 990133"/>
                  <a:gd name="connsiteY13" fmla="*/ 403492 h 1006466"/>
                  <a:gd name="connsiteX14" fmla="*/ 8060 w 990133"/>
                  <a:gd name="connsiteY14" fmla="*/ 342627 h 1006466"/>
                  <a:gd name="connsiteX15" fmla="*/ 112073 w 990133"/>
                  <a:gd name="connsiteY15" fmla="*/ 161938 h 1006466"/>
                  <a:gd name="connsiteX16" fmla="*/ 172843 w 990133"/>
                  <a:gd name="connsiteY16" fmla="*/ 146698 h 1006466"/>
                  <a:gd name="connsiteX17" fmla="*/ 261711 w 990133"/>
                  <a:gd name="connsiteY17" fmla="*/ 198418 h 1006466"/>
                  <a:gd name="connsiteX18" fmla="*/ 303050 w 990133"/>
                  <a:gd name="connsiteY18" fmla="*/ 197275 h 1006466"/>
                  <a:gd name="connsiteX19" fmla="*/ 329815 w 990133"/>
                  <a:gd name="connsiteY19" fmla="*/ 181178 h 1006466"/>
                  <a:gd name="connsiteX20" fmla="*/ 348103 w 990133"/>
                  <a:gd name="connsiteY20" fmla="*/ 150889 h 1006466"/>
                  <a:gd name="connsiteX21" fmla="*/ 349151 w 990133"/>
                  <a:gd name="connsiteY21" fmla="*/ 48114 h 1006466"/>
                  <a:gd name="connsiteX22" fmla="*/ 396204 w 990133"/>
                  <a:gd name="connsiteY22" fmla="*/ 394 h 1006466"/>
                  <a:gd name="connsiteX23" fmla="*/ 599087 w 990133"/>
                  <a:gd name="connsiteY23" fmla="*/ 394 h 1006466"/>
                  <a:gd name="connsiteX24" fmla="*/ 645854 w 990133"/>
                  <a:gd name="connsiteY24" fmla="*/ 48400 h 1006466"/>
                  <a:gd name="connsiteX25" fmla="*/ 645854 w 990133"/>
                  <a:gd name="connsiteY25" fmla="*/ 148412 h 1006466"/>
                  <a:gd name="connsiteX26" fmla="*/ 667095 w 990133"/>
                  <a:gd name="connsiteY26" fmla="*/ 183845 h 1006466"/>
                  <a:gd name="connsiteX27" fmla="*/ 763488 w 990133"/>
                  <a:gd name="connsiteY27" fmla="*/ 181369 h 1006466"/>
                  <a:gd name="connsiteX28" fmla="*/ 820162 w 990133"/>
                  <a:gd name="connsiteY28" fmla="*/ 148317 h 1006466"/>
                  <a:gd name="connsiteX29" fmla="*/ 876836 w 990133"/>
                  <a:gd name="connsiteY29" fmla="*/ 163081 h 1006466"/>
                  <a:gd name="connsiteX30" fmla="*/ 983611 w 990133"/>
                  <a:gd name="connsiteY30" fmla="*/ 348723 h 1006466"/>
                  <a:gd name="connsiteX31" fmla="*/ 965418 w 990133"/>
                  <a:gd name="connsiteY31" fmla="*/ 406730 h 1006466"/>
                  <a:gd name="connsiteX32" fmla="*/ 883694 w 990133"/>
                  <a:gd name="connsiteY32" fmla="*/ 453689 h 1006466"/>
                  <a:gd name="connsiteX33" fmla="*/ 861215 w 990133"/>
                  <a:gd name="connsiteY33" fmla="*/ 491408 h 1006466"/>
                  <a:gd name="connsiteX34" fmla="*/ 908840 w 990133"/>
                  <a:gd name="connsiteY34" fmla="*/ 572370 h 1006466"/>
                  <a:gd name="connsiteX35" fmla="*/ 968085 w 990133"/>
                  <a:gd name="connsiteY35" fmla="*/ 606565 h 1006466"/>
                  <a:gd name="connsiteX36" fmla="*/ 983420 w 990133"/>
                  <a:gd name="connsiteY36" fmla="*/ 663143 h 1006466"/>
                  <a:gd name="connsiteX37" fmla="*/ 876645 w 990133"/>
                  <a:gd name="connsiteY37" fmla="*/ 848786 h 1006466"/>
                  <a:gd name="connsiteX38" fmla="*/ 817304 w 990133"/>
                  <a:gd name="connsiteY38" fmla="*/ 862025 h 1006466"/>
                  <a:gd name="connsiteX39" fmla="*/ 733580 w 990133"/>
                  <a:gd name="connsiteY39" fmla="*/ 812876 h 1006466"/>
                  <a:gd name="connsiteX40" fmla="*/ 692336 w 990133"/>
                  <a:gd name="connsiteY40" fmla="*/ 812591 h 1006466"/>
                  <a:gd name="connsiteX41" fmla="*/ 645283 w 990133"/>
                  <a:gd name="connsiteY41" fmla="*/ 896315 h 1006466"/>
                  <a:gd name="connsiteX42" fmla="*/ 645664 w 990133"/>
                  <a:gd name="connsiteY42" fmla="*/ 956228 h 1006466"/>
                  <a:gd name="connsiteX43" fmla="*/ 594419 w 990133"/>
                  <a:gd name="connsiteY43" fmla="*/ 1006138 h 1006466"/>
                  <a:gd name="connsiteX44" fmla="*/ 497455 w 990133"/>
                  <a:gd name="connsiteY44" fmla="*/ 1006424 h 1006466"/>
                  <a:gd name="connsiteX45" fmla="*/ 162937 w 990133"/>
                  <a:gd name="connsiteY45" fmla="*/ 777348 h 1006466"/>
                  <a:gd name="connsiteX46" fmla="*/ 259139 w 990133"/>
                  <a:gd name="connsiteY46" fmla="*/ 721627 h 1006466"/>
                  <a:gd name="connsiteX47" fmla="*/ 317337 w 990133"/>
                  <a:gd name="connsiteY47" fmla="*/ 725056 h 1006466"/>
                  <a:gd name="connsiteX48" fmla="*/ 393251 w 990133"/>
                  <a:gd name="connsiteY48" fmla="*/ 769728 h 1006466"/>
                  <a:gd name="connsiteX49" fmla="*/ 429923 w 990133"/>
                  <a:gd name="connsiteY49" fmla="*/ 826783 h 1006466"/>
                  <a:gd name="connsiteX50" fmla="*/ 429637 w 990133"/>
                  <a:gd name="connsiteY50" fmla="*/ 924414 h 1006466"/>
                  <a:gd name="connsiteX51" fmla="*/ 565368 w 990133"/>
                  <a:gd name="connsiteY51" fmla="*/ 924414 h 1006466"/>
                  <a:gd name="connsiteX52" fmla="*/ 565178 w 990133"/>
                  <a:gd name="connsiteY52" fmla="*/ 820496 h 1006466"/>
                  <a:gd name="connsiteX53" fmla="*/ 596991 w 990133"/>
                  <a:gd name="connsiteY53" fmla="*/ 771919 h 1006466"/>
                  <a:gd name="connsiteX54" fmla="*/ 673286 w 990133"/>
                  <a:gd name="connsiteY54" fmla="*/ 728008 h 1006466"/>
                  <a:gd name="connsiteX55" fmla="*/ 741295 w 990133"/>
                  <a:gd name="connsiteY55" fmla="*/ 724675 h 1006466"/>
                  <a:gd name="connsiteX56" fmla="*/ 827020 w 990133"/>
                  <a:gd name="connsiteY56" fmla="*/ 774491 h 1006466"/>
                  <a:gd name="connsiteX57" fmla="*/ 894933 w 990133"/>
                  <a:gd name="connsiteY57" fmla="*/ 656857 h 1006466"/>
                  <a:gd name="connsiteX58" fmla="*/ 806636 w 990133"/>
                  <a:gd name="connsiteY58" fmla="*/ 606565 h 1006466"/>
                  <a:gd name="connsiteX59" fmla="*/ 777776 w 990133"/>
                  <a:gd name="connsiteY59" fmla="*/ 547605 h 1006466"/>
                  <a:gd name="connsiteX60" fmla="*/ 777585 w 990133"/>
                  <a:gd name="connsiteY60" fmla="*/ 465404 h 1006466"/>
                  <a:gd name="connsiteX61" fmla="*/ 808256 w 990133"/>
                  <a:gd name="connsiteY61" fmla="*/ 404539 h 1006466"/>
                  <a:gd name="connsiteX62" fmla="*/ 894171 w 990133"/>
                  <a:gd name="connsiteY62" fmla="*/ 354438 h 1006466"/>
                  <a:gd name="connsiteX63" fmla="*/ 827210 w 990133"/>
                  <a:gd name="connsiteY63" fmla="*/ 237947 h 1006466"/>
                  <a:gd name="connsiteX64" fmla="*/ 738247 w 990133"/>
                  <a:gd name="connsiteY64" fmla="*/ 288716 h 1006466"/>
                  <a:gd name="connsiteX65" fmla="*/ 675191 w 990133"/>
                  <a:gd name="connsiteY65" fmla="*/ 285001 h 1006466"/>
                  <a:gd name="connsiteX66" fmla="*/ 604040 w 990133"/>
                  <a:gd name="connsiteY66" fmla="*/ 243472 h 1006466"/>
                  <a:gd name="connsiteX67" fmla="*/ 564797 w 990133"/>
                  <a:gd name="connsiteY67" fmla="*/ 182416 h 1006466"/>
                  <a:gd name="connsiteX68" fmla="*/ 565178 w 990133"/>
                  <a:gd name="connsiteY68" fmla="*/ 83642 h 1006466"/>
                  <a:gd name="connsiteX69" fmla="*/ 429446 w 990133"/>
                  <a:gd name="connsiteY69" fmla="*/ 83642 h 1006466"/>
                  <a:gd name="connsiteX70" fmla="*/ 429732 w 990133"/>
                  <a:gd name="connsiteY70" fmla="*/ 188608 h 1006466"/>
                  <a:gd name="connsiteX71" fmla="*/ 395442 w 990133"/>
                  <a:gd name="connsiteY71" fmla="*/ 241567 h 1006466"/>
                  <a:gd name="connsiteX72" fmla="*/ 319147 w 990133"/>
                  <a:gd name="connsiteY72" fmla="*/ 285572 h 1006466"/>
                  <a:gd name="connsiteX73" fmla="*/ 255996 w 990133"/>
                  <a:gd name="connsiteY73" fmla="*/ 288335 h 1006466"/>
                  <a:gd name="connsiteX74" fmla="*/ 162842 w 990133"/>
                  <a:gd name="connsiteY74" fmla="*/ 235090 h 1006466"/>
                  <a:gd name="connsiteX75" fmla="*/ 95500 w 990133"/>
                  <a:gd name="connsiteY75" fmla="*/ 351962 h 1006466"/>
                  <a:gd name="connsiteX76" fmla="*/ 186273 w 990133"/>
                  <a:gd name="connsiteY76" fmla="*/ 404635 h 1006466"/>
                  <a:gd name="connsiteX77" fmla="*/ 216753 w 990133"/>
                  <a:gd name="connsiteY77" fmla="*/ 465499 h 1006466"/>
                  <a:gd name="connsiteX78" fmla="*/ 216848 w 990133"/>
                  <a:gd name="connsiteY78" fmla="*/ 544843 h 1006466"/>
                  <a:gd name="connsiteX79" fmla="*/ 185892 w 990133"/>
                  <a:gd name="connsiteY79" fmla="*/ 608184 h 1006466"/>
                  <a:gd name="connsiteX80" fmla="*/ 95595 w 990133"/>
                  <a:gd name="connsiteY80" fmla="*/ 659619 h 1006466"/>
                  <a:gd name="connsiteX81" fmla="*/ 162937 w 990133"/>
                  <a:gd name="connsiteY81" fmla="*/ 777348 h 100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990133" h="1006466">
                    <a:moveTo>
                      <a:pt x="497455" y="1006424"/>
                    </a:moveTo>
                    <a:cubicBezTo>
                      <a:pt x="467927" y="1006424"/>
                      <a:pt x="438400" y="1006520"/>
                      <a:pt x="408872" y="1006424"/>
                    </a:cubicBezTo>
                    <a:cubicBezTo>
                      <a:pt x="360485" y="1006329"/>
                      <a:pt x="348960" y="994518"/>
                      <a:pt x="348674" y="945274"/>
                    </a:cubicBezTo>
                    <a:cubicBezTo>
                      <a:pt x="348484" y="918604"/>
                      <a:pt x="347341" y="891838"/>
                      <a:pt x="349055" y="865264"/>
                    </a:cubicBezTo>
                    <a:cubicBezTo>
                      <a:pt x="350294" y="846500"/>
                      <a:pt x="341626" y="838594"/>
                      <a:pt x="327529" y="827259"/>
                    </a:cubicBezTo>
                    <a:cubicBezTo>
                      <a:pt x="294001" y="800399"/>
                      <a:pt x="265712" y="805066"/>
                      <a:pt x="233993" y="828783"/>
                    </a:cubicBezTo>
                    <a:cubicBezTo>
                      <a:pt x="215039" y="842975"/>
                      <a:pt x="193417" y="853643"/>
                      <a:pt x="172462" y="864787"/>
                    </a:cubicBezTo>
                    <a:cubicBezTo>
                      <a:pt x="146268" y="878694"/>
                      <a:pt x="126551" y="873932"/>
                      <a:pt x="111692" y="848690"/>
                    </a:cubicBezTo>
                    <a:cubicBezTo>
                      <a:pt x="76355" y="788873"/>
                      <a:pt x="41588" y="728675"/>
                      <a:pt x="7584" y="668001"/>
                    </a:cubicBezTo>
                    <a:cubicBezTo>
                      <a:pt x="-6703" y="642474"/>
                      <a:pt x="-703" y="623138"/>
                      <a:pt x="24729" y="607517"/>
                    </a:cubicBezTo>
                    <a:cubicBezTo>
                      <a:pt x="53114" y="590182"/>
                      <a:pt x="81689" y="572846"/>
                      <a:pt x="111216" y="557511"/>
                    </a:cubicBezTo>
                    <a:cubicBezTo>
                      <a:pt x="127980" y="548843"/>
                      <a:pt x="130933" y="537604"/>
                      <a:pt x="133409" y="519602"/>
                    </a:cubicBezTo>
                    <a:cubicBezTo>
                      <a:pt x="139124" y="477977"/>
                      <a:pt x="123313" y="454260"/>
                      <a:pt x="85689" y="439020"/>
                    </a:cubicBezTo>
                    <a:cubicBezTo>
                      <a:pt x="63877" y="430162"/>
                      <a:pt x="43970" y="416255"/>
                      <a:pt x="23872" y="403492"/>
                    </a:cubicBezTo>
                    <a:cubicBezTo>
                      <a:pt x="-1084" y="387680"/>
                      <a:pt x="-6513" y="368630"/>
                      <a:pt x="8060" y="342627"/>
                    </a:cubicBezTo>
                    <a:cubicBezTo>
                      <a:pt x="42065" y="282048"/>
                      <a:pt x="76640" y="221755"/>
                      <a:pt x="112073" y="161938"/>
                    </a:cubicBezTo>
                    <a:cubicBezTo>
                      <a:pt x="127123" y="136506"/>
                      <a:pt x="146744" y="132220"/>
                      <a:pt x="172843" y="146698"/>
                    </a:cubicBezTo>
                    <a:cubicBezTo>
                      <a:pt x="202751" y="163366"/>
                      <a:pt x="232755" y="180130"/>
                      <a:pt x="261711" y="198418"/>
                    </a:cubicBezTo>
                    <a:cubicBezTo>
                      <a:pt x="276761" y="207848"/>
                      <a:pt x="289048" y="208324"/>
                      <a:pt x="303050" y="197275"/>
                    </a:cubicBezTo>
                    <a:cubicBezTo>
                      <a:pt x="311241" y="190894"/>
                      <a:pt x="322766" y="188322"/>
                      <a:pt x="329815" y="181178"/>
                    </a:cubicBezTo>
                    <a:cubicBezTo>
                      <a:pt x="337911" y="172796"/>
                      <a:pt x="347436" y="161462"/>
                      <a:pt x="348103" y="150889"/>
                    </a:cubicBezTo>
                    <a:cubicBezTo>
                      <a:pt x="350389" y="116789"/>
                      <a:pt x="348484" y="82404"/>
                      <a:pt x="349151" y="48114"/>
                    </a:cubicBezTo>
                    <a:cubicBezTo>
                      <a:pt x="349817" y="15157"/>
                      <a:pt x="363819" y="679"/>
                      <a:pt x="396204" y="394"/>
                    </a:cubicBezTo>
                    <a:cubicBezTo>
                      <a:pt x="463832" y="-83"/>
                      <a:pt x="531459" y="-178"/>
                      <a:pt x="599087" y="394"/>
                    </a:cubicBezTo>
                    <a:cubicBezTo>
                      <a:pt x="631376" y="679"/>
                      <a:pt x="645188" y="15157"/>
                      <a:pt x="645854" y="48400"/>
                    </a:cubicBezTo>
                    <a:cubicBezTo>
                      <a:pt x="646521" y="81737"/>
                      <a:pt x="647188" y="115075"/>
                      <a:pt x="645854" y="148412"/>
                    </a:cubicBezTo>
                    <a:cubicBezTo>
                      <a:pt x="645188" y="166319"/>
                      <a:pt x="654046" y="173368"/>
                      <a:pt x="667095" y="183845"/>
                    </a:cubicBezTo>
                    <a:cubicBezTo>
                      <a:pt x="701576" y="211468"/>
                      <a:pt x="731198" y="205753"/>
                      <a:pt x="763488" y="181369"/>
                    </a:cubicBezTo>
                    <a:cubicBezTo>
                      <a:pt x="780824" y="168224"/>
                      <a:pt x="800826" y="158509"/>
                      <a:pt x="820162" y="148317"/>
                    </a:cubicBezTo>
                    <a:cubicBezTo>
                      <a:pt x="843022" y="136316"/>
                      <a:pt x="863596" y="140697"/>
                      <a:pt x="876836" y="163081"/>
                    </a:cubicBezTo>
                    <a:cubicBezTo>
                      <a:pt x="913126" y="224517"/>
                      <a:pt x="948940" y="286334"/>
                      <a:pt x="983611" y="348723"/>
                    </a:cubicBezTo>
                    <a:cubicBezTo>
                      <a:pt x="996660" y="372250"/>
                      <a:pt x="989897" y="391681"/>
                      <a:pt x="965418" y="406730"/>
                    </a:cubicBezTo>
                    <a:cubicBezTo>
                      <a:pt x="938653" y="423208"/>
                      <a:pt x="911602" y="439210"/>
                      <a:pt x="883694" y="453689"/>
                    </a:cubicBezTo>
                    <a:cubicBezTo>
                      <a:pt x="867311" y="462261"/>
                      <a:pt x="863691" y="473215"/>
                      <a:pt x="861215" y="491408"/>
                    </a:cubicBezTo>
                    <a:cubicBezTo>
                      <a:pt x="855690" y="533032"/>
                      <a:pt x="871311" y="556940"/>
                      <a:pt x="908840" y="572370"/>
                    </a:cubicBezTo>
                    <a:cubicBezTo>
                      <a:pt x="929795" y="581038"/>
                      <a:pt x="948845" y="594373"/>
                      <a:pt x="968085" y="606565"/>
                    </a:cubicBezTo>
                    <a:cubicBezTo>
                      <a:pt x="989993" y="620471"/>
                      <a:pt x="996184" y="640379"/>
                      <a:pt x="983420" y="663143"/>
                    </a:cubicBezTo>
                    <a:cubicBezTo>
                      <a:pt x="948464" y="725437"/>
                      <a:pt x="913126" y="787445"/>
                      <a:pt x="876645" y="848786"/>
                    </a:cubicBezTo>
                    <a:cubicBezTo>
                      <a:pt x="862929" y="871931"/>
                      <a:pt x="842069" y="875741"/>
                      <a:pt x="817304" y="862025"/>
                    </a:cubicBezTo>
                    <a:cubicBezTo>
                      <a:pt x="789015" y="846404"/>
                      <a:pt x="760916" y="830212"/>
                      <a:pt x="733580" y="812876"/>
                    </a:cubicBezTo>
                    <a:cubicBezTo>
                      <a:pt x="719006" y="803637"/>
                      <a:pt x="708338" y="806018"/>
                      <a:pt x="692336" y="812591"/>
                    </a:cubicBezTo>
                    <a:cubicBezTo>
                      <a:pt x="652808" y="828974"/>
                      <a:pt x="638711" y="854977"/>
                      <a:pt x="645283" y="896315"/>
                    </a:cubicBezTo>
                    <a:cubicBezTo>
                      <a:pt x="648331" y="915842"/>
                      <a:pt x="646140" y="936225"/>
                      <a:pt x="645664" y="956228"/>
                    </a:cubicBezTo>
                    <a:cubicBezTo>
                      <a:pt x="644807" y="991661"/>
                      <a:pt x="630519" y="1005662"/>
                      <a:pt x="594419" y="1006138"/>
                    </a:cubicBezTo>
                    <a:cubicBezTo>
                      <a:pt x="562225" y="1006710"/>
                      <a:pt x="529840" y="1006329"/>
                      <a:pt x="497455" y="1006424"/>
                    </a:cubicBezTo>
                    <a:close/>
                    <a:moveTo>
                      <a:pt x="162937" y="777348"/>
                    </a:moveTo>
                    <a:cubicBezTo>
                      <a:pt x="196846" y="757726"/>
                      <a:pt x="228183" y="740010"/>
                      <a:pt x="259139" y="721627"/>
                    </a:cubicBezTo>
                    <a:cubicBezTo>
                      <a:pt x="279618" y="709530"/>
                      <a:pt x="297525" y="711340"/>
                      <a:pt x="317337" y="725056"/>
                    </a:cubicBezTo>
                    <a:cubicBezTo>
                      <a:pt x="341435" y="741820"/>
                      <a:pt x="366486" y="758108"/>
                      <a:pt x="393251" y="769728"/>
                    </a:cubicBezTo>
                    <a:cubicBezTo>
                      <a:pt x="420017" y="781349"/>
                      <a:pt x="431256" y="798112"/>
                      <a:pt x="429923" y="826783"/>
                    </a:cubicBezTo>
                    <a:cubicBezTo>
                      <a:pt x="428494" y="858787"/>
                      <a:pt x="429637" y="890981"/>
                      <a:pt x="429637" y="924414"/>
                    </a:cubicBezTo>
                    <a:cubicBezTo>
                      <a:pt x="476024" y="924414"/>
                      <a:pt x="519172" y="924414"/>
                      <a:pt x="565368" y="924414"/>
                    </a:cubicBezTo>
                    <a:cubicBezTo>
                      <a:pt x="565368" y="888600"/>
                      <a:pt x="565940" y="854500"/>
                      <a:pt x="565178" y="820496"/>
                    </a:cubicBezTo>
                    <a:cubicBezTo>
                      <a:pt x="564606" y="796398"/>
                      <a:pt x="575369" y="782206"/>
                      <a:pt x="596991" y="771919"/>
                    </a:cubicBezTo>
                    <a:cubicBezTo>
                      <a:pt x="623375" y="759250"/>
                      <a:pt x="649855" y="745344"/>
                      <a:pt x="673286" y="728008"/>
                    </a:cubicBezTo>
                    <a:cubicBezTo>
                      <a:pt x="696718" y="710673"/>
                      <a:pt x="717292" y="709721"/>
                      <a:pt x="741295" y="724675"/>
                    </a:cubicBezTo>
                    <a:cubicBezTo>
                      <a:pt x="768536" y="741629"/>
                      <a:pt x="796826" y="757060"/>
                      <a:pt x="827020" y="774491"/>
                    </a:cubicBezTo>
                    <a:cubicBezTo>
                      <a:pt x="849880" y="734867"/>
                      <a:pt x="871597" y="697243"/>
                      <a:pt x="894933" y="656857"/>
                    </a:cubicBezTo>
                    <a:cubicBezTo>
                      <a:pt x="864072" y="639140"/>
                      <a:pt x="835783" y="621995"/>
                      <a:pt x="806636" y="606565"/>
                    </a:cubicBezTo>
                    <a:cubicBezTo>
                      <a:pt x="782157" y="593516"/>
                      <a:pt x="775013" y="574751"/>
                      <a:pt x="777776" y="547605"/>
                    </a:cubicBezTo>
                    <a:cubicBezTo>
                      <a:pt x="780538" y="520459"/>
                      <a:pt x="780728" y="492455"/>
                      <a:pt x="777585" y="465404"/>
                    </a:cubicBezTo>
                    <a:cubicBezTo>
                      <a:pt x="774251" y="436829"/>
                      <a:pt x="782919" y="418065"/>
                      <a:pt x="808256" y="404539"/>
                    </a:cubicBezTo>
                    <a:cubicBezTo>
                      <a:pt x="836545" y="389490"/>
                      <a:pt x="863786" y="372250"/>
                      <a:pt x="894171" y="354438"/>
                    </a:cubicBezTo>
                    <a:cubicBezTo>
                      <a:pt x="871311" y="314719"/>
                      <a:pt x="849785" y="277190"/>
                      <a:pt x="827210" y="237947"/>
                    </a:cubicBezTo>
                    <a:cubicBezTo>
                      <a:pt x="795778" y="255759"/>
                      <a:pt x="766631" y="271570"/>
                      <a:pt x="738247" y="288716"/>
                    </a:cubicBezTo>
                    <a:cubicBezTo>
                      <a:pt x="715768" y="302241"/>
                      <a:pt x="696623" y="300622"/>
                      <a:pt x="675191" y="285001"/>
                    </a:cubicBezTo>
                    <a:cubicBezTo>
                      <a:pt x="653093" y="268904"/>
                      <a:pt x="629281" y="253664"/>
                      <a:pt x="604040" y="243472"/>
                    </a:cubicBezTo>
                    <a:cubicBezTo>
                      <a:pt x="574512" y="231661"/>
                      <a:pt x="563177" y="213277"/>
                      <a:pt x="564797" y="182416"/>
                    </a:cubicBezTo>
                    <a:cubicBezTo>
                      <a:pt x="566511" y="149555"/>
                      <a:pt x="565178" y="116599"/>
                      <a:pt x="565178" y="83642"/>
                    </a:cubicBezTo>
                    <a:cubicBezTo>
                      <a:pt x="517838" y="83642"/>
                      <a:pt x="474690" y="83642"/>
                      <a:pt x="429446" y="83642"/>
                    </a:cubicBezTo>
                    <a:cubicBezTo>
                      <a:pt x="429446" y="120314"/>
                      <a:pt x="428589" y="154413"/>
                      <a:pt x="429732" y="188608"/>
                    </a:cubicBezTo>
                    <a:cubicBezTo>
                      <a:pt x="430589" y="215087"/>
                      <a:pt x="419255" y="230518"/>
                      <a:pt x="395442" y="241567"/>
                    </a:cubicBezTo>
                    <a:cubicBezTo>
                      <a:pt x="368963" y="253949"/>
                      <a:pt x="343150" y="268808"/>
                      <a:pt x="319147" y="285572"/>
                    </a:cubicBezTo>
                    <a:cubicBezTo>
                      <a:pt x="297430" y="300717"/>
                      <a:pt x="278380" y="301955"/>
                      <a:pt x="255996" y="288335"/>
                    </a:cubicBezTo>
                    <a:cubicBezTo>
                      <a:pt x="226088" y="270046"/>
                      <a:pt x="195131" y="253473"/>
                      <a:pt x="162842" y="235090"/>
                    </a:cubicBezTo>
                    <a:cubicBezTo>
                      <a:pt x="140172" y="274428"/>
                      <a:pt x="118455" y="312147"/>
                      <a:pt x="95500" y="351962"/>
                    </a:cubicBezTo>
                    <a:cubicBezTo>
                      <a:pt x="127313" y="370535"/>
                      <a:pt x="156269" y="388633"/>
                      <a:pt x="186273" y="404635"/>
                    </a:cubicBezTo>
                    <a:cubicBezTo>
                      <a:pt x="211705" y="418160"/>
                      <a:pt x="220087" y="437020"/>
                      <a:pt x="216753" y="465499"/>
                    </a:cubicBezTo>
                    <a:cubicBezTo>
                      <a:pt x="213705" y="491693"/>
                      <a:pt x="213515" y="518744"/>
                      <a:pt x="216848" y="544843"/>
                    </a:cubicBezTo>
                    <a:cubicBezTo>
                      <a:pt x="220563" y="574370"/>
                      <a:pt x="212657" y="594277"/>
                      <a:pt x="185892" y="608184"/>
                    </a:cubicBezTo>
                    <a:cubicBezTo>
                      <a:pt x="155698" y="623900"/>
                      <a:pt x="126647" y="641807"/>
                      <a:pt x="95595" y="659619"/>
                    </a:cubicBezTo>
                    <a:cubicBezTo>
                      <a:pt x="118741" y="699815"/>
                      <a:pt x="140267" y="737629"/>
                      <a:pt x="162937" y="777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BC33CA92-5252-2DC6-DFB1-EEAB5230D247}"/>
                  </a:ext>
                </a:extLst>
              </p:cNvPr>
              <p:cNvSpPr/>
              <p:nvPr/>
            </p:nvSpPr>
            <p:spPr>
              <a:xfrm>
                <a:off x="4936893" y="2468663"/>
                <a:ext cx="317131" cy="742172"/>
              </a:xfrm>
              <a:custGeom>
                <a:avLst/>
                <a:gdLst>
                  <a:gd name="connsiteX0" fmla="*/ 201939 w 317131"/>
                  <a:gd name="connsiteY0" fmla="*/ 599339 h 742172"/>
                  <a:gd name="connsiteX1" fmla="*/ 239754 w 317131"/>
                  <a:gd name="connsiteY1" fmla="*/ 538379 h 742172"/>
                  <a:gd name="connsiteX2" fmla="*/ 297285 w 317131"/>
                  <a:gd name="connsiteY2" fmla="*/ 518567 h 742172"/>
                  <a:gd name="connsiteX3" fmla="*/ 309381 w 317131"/>
                  <a:gd name="connsiteY3" fmla="*/ 578098 h 742172"/>
                  <a:gd name="connsiteX4" fmla="*/ 225752 w 317131"/>
                  <a:gd name="connsiteY4" fmla="*/ 717830 h 742172"/>
                  <a:gd name="connsiteX5" fmla="*/ 164982 w 317131"/>
                  <a:gd name="connsiteY5" fmla="*/ 734308 h 742172"/>
                  <a:gd name="connsiteX6" fmla="*/ 22679 w 317131"/>
                  <a:gd name="connsiteY6" fmla="*/ 649441 h 742172"/>
                  <a:gd name="connsiteX7" fmla="*/ 5439 w 317131"/>
                  <a:gd name="connsiteY7" fmla="*/ 593243 h 742172"/>
                  <a:gd name="connsiteX8" fmla="*/ 62589 w 317131"/>
                  <a:gd name="connsiteY8" fmla="*/ 579337 h 742172"/>
                  <a:gd name="connsiteX9" fmla="*/ 117167 w 317131"/>
                  <a:gd name="connsiteY9" fmla="*/ 610769 h 742172"/>
                  <a:gd name="connsiteX10" fmla="*/ 101165 w 317131"/>
                  <a:gd name="connsiteY10" fmla="*/ 492088 h 742172"/>
                  <a:gd name="connsiteX11" fmla="*/ 153838 w 317131"/>
                  <a:gd name="connsiteY11" fmla="*/ 45079 h 742172"/>
                  <a:gd name="connsiteX12" fmla="*/ 158982 w 317131"/>
                  <a:gd name="connsiteY12" fmla="*/ 31744 h 742172"/>
                  <a:gd name="connsiteX13" fmla="*/ 212607 w 317131"/>
                  <a:gd name="connsiteY13" fmla="*/ 2788 h 742172"/>
                  <a:gd name="connsiteX14" fmla="*/ 234705 w 317131"/>
                  <a:gd name="connsiteY14" fmla="*/ 59748 h 742172"/>
                  <a:gd name="connsiteX15" fmla="*/ 192891 w 317131"/>
                  <a:gd name="connsiteY15" fmla="*/ 207862 h 742172"/>
                  <a:gd name="connsiteX16" fmla="*/ 195748 w 317131"/>
                  <a:gd name="connsiteY16" fmla="*/ 579813 h 742172"/>
                  <a:gd name="connsiteX17" fmla="*/ 201939 w 317131"/>
                  <a:gd name="connsiteY17" fmla="*/ 599339 h 74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131" h="742172">
                    <a:moveTo>
                      <a:pt x="201939" y="599339"/>
                    </a:moveTo>
                    <a:cubicBezTo>
                      <a:pt x="216798" y="575241"/>
                      <a:pt x="228038" y="556667"/>
                      <a:pt x="239754" y="538379"/>
                    </a:cubicBezTo>
                    <a:cubicBezTo>
                      <a:pt x="255279" y="514090"/>
                      <a:pt x="276901" y="506756"/>
                      <a:pt x="297285" y="518567"/>
                    </a:cubicBezTo>
                    <a:cubicBezTo>
                      <a:pt x="317859" y="530378"/>
                      <a:pt x="323383" y="554000"/>
                      <a:pt x="309381" y="578098"/>
                    </a:cubicBezTo>
                    <a:cubicBezTo>
                      <a:pt x="282045" y="624961"/>
                      <a:pt x="254327" y="671634"/>
                      <a:pt x="225752" y="717830"/>
                    </a:cubicBezTo>
                    <a:cubicBezTo>
                      <a:pt x="210036" y="743262"/>
                      <a:pt x="190224" y="748786"/>
                      <a:pt x="164982" y="734308"/>
                    </a:cubicBezTo>
                    <a:cubicBezTo>
                      <a:pt x="117072" y="706781"/>
                      <a:pt x="69732" y="678397"/>
                      <a:pt x="22679" y="649441"/>
                    </a:cubicBezTo>
                    <a:cubicBezTo>
                      <a:pt x="390" y="635725"/>
                      <a:pt x="-5706" y="612865"/>
                      <a:pt x="5439" y="593243"/>
                    </a:cubicBezTo>
                    <a:cubicBezTo>
                      <a:pt x="16583" y="573526"/>
                      <a:pt x="39443" y="567430"/>
                      <a:pt x="62589" y="579337"/>
                    </a:cubicBezTo>
                    <a:cubicBezTo>
                      <a:pt x="80115" y="588385"/>
                      <a:pt x="96974" y="598958"/>
                      <a:pt x="117167" y="610769"/>
                    </a:cubicBezTo>
                    <a:cubicBezTo>
                      <a:pt x="111357" y="568573"/>
                      <a:pt x="104880" y="530473"/>
                      <a:pt x="101165" y="492088"/>
                    </a:cubicBezTo>
                    <a:cubicBezTo>
                      <a:pt x="86306" y="339307"/>
                      <a:pt x="99546" y="189764"/>
                      <a:pt x="153838" y="45079"/>
                    </a:cubicBezTo>
                    <a:cubicBezTo>
                      <a:pt x="155553" y="40603"/>
                      <a:pt x="157077" y="36126"/>
                      <a:pt x="158982" y="31744"/>
                    </a:cubicBezTo>
                    <a:cubicBezTo>
                      <a:pt x="170316" y="5170"/>
                      <a:pt x="190414" y="-5594"/>
                      <a:pt x="212607" y="2788"/>
                    </a:cubicBezTo>
                    <a:cubicBezTo>
                      <a:pt x="234610" y="11075"/>
                      <a:pt x="242611" y="33078"/>
                      <a:pt x="234705" y="59748"/>
                    </a:cubicBezTo>
                    <a:cubicBezTo>
                      <a:pt x="220132" y="108897"/>
                      <a:pt x="202892" y="157665"/>
                      <a:pt x="192891" y="207862"/>
                    </a:cubicBezTo>
                    <a:cubicBezTo>
                      <a:pt x="168126" y="331687"/>
                      <a:pt x="172221" y="455988"/>
                      <a:pt x="195748" y="579813"/>
                    </a:cubicBezTo>
                    <a:cubicBezTo>
                      <a:pt x="196320" y="584099"/>
                      <a:pt x="198320" y="588385"/>
                      <a:pt x="201939" y="599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5ECE5305-329B-44D3-66F2-4DC319139956}"/>
                  </a:ext>
                </a:extLst>
              </p:cNvPr>
              <p:cNvSpPr/>
              <p:nvPr/>
            </p:nvSpPr>
            <p:spPr>
              <a:xfrm>
                <a:off x="6962405" y="2468691"/>
                <a:ext cx="316679" cy="741408"/>
              </a:xfrm>
              <a:custGeom>
                <a:avLst/>
                <a:gdLst>
                  <a:gd name="connsiteX0" fmla="*/ 200204 w 316679"/>
                  <a:gd name="connsiteY0" fmla="*/ 131348 h 741408"/>
                  <a:gd name="connsiteX1" fmla="*/ 218111 w 316679"/>
                  <a:gd name="connsiteY1" fmla="*/ 285843 h 741408"/>
                  <a:gd name="connsiteX2" fmla="*/ 163343 w 316679"/>
                  <a:gd name="connsiteY2" fmla="*/ 695990 h 741408"/>
                  <a:gd name="connsiteX3" fmla="*/ 156104 w 316679"/>
                  <a:gd name="connsiteY3" fmla="*/ 714659 h 741408"/>
                  <a:gd name="connsiteX4" fmla="*/ 104954 w 316679"/>
                  <a:gd name="connsiteY4" fmla="*/ 738947 h 741408"/>
                  <a:gd name="connsiteX5" fmla="*/ 81523 w 316679"/>
                  <a:gd name="connsiteY5" fmla="*/ 685417 h 741408"/>
                  <a:gd name="connsiteX6" fmla="*/ 131529 w 316679"/>
                  <a:gd name="connsiteY6" fmla="*/ 477867 h 741408"/>
                  <a:gd name="connsiteX7" fmla="*/ 121909 w 316679"/>
                  <a:gd name="connsiteY7" fmla="*/ 168114 h 741408"/>
                  <a:gd name="connsiteX8" fmla="*/ 115051 w 316679"/>
                  <a:gd name="connsiteY8" fmla="*/ 143063 h 741408"/>
                  <a:gd name="connsiteX9" fmla="*/ 78380 w 316679"/>
                  <a:gd name="connsiteY9" fmla="*/ 201737 h 741408"/>
                  <a:gd name="connsiteX10" fmla="*/ 18848 w 316679"/>
                  <a:gd name="connsiteY10" fmla="*/ 222978 h 741408"/>
                  <a:gd name="connsiteX11" fmla="*/ 9323 w 316679"/>
                  <a:gd name="connsiteY11" fmla="*/ 160780 h 741408"/>
                  <a:gd name="connsiteX12" fmla="*/ 88476 w 316679"/>
                  <a:gd name="connsiteY12" fmla="*/ 28382 h 741408"/>
                  <a:gd name="connsiteX13" fmla="*/ 157151 w 316679"/>
                  <a:gd name="connsiteY13" fmla="*/ 10761 h 741408"/>
                  <a:gd name="connsiteX14" fmla="*/ 287167 w 316679"/>
                  <a:gd name="connsiteY14" fmla="*/ 88390 h 741408"/>
                  <a:gd name="connsiteX15" fmla="*/ 310885 w 316679"/>
                  <a:gd name="connsiteY15" fmla="*/ 149636 h 741408"/>
                  <a:gd name="connsiteX16" fmla="*/ 245829 w 316679"/>
                  <a:gd name="connsiteY16" fmla="*/ 157541 h 741408"/>
                  <a:gd name="connsiteX17" fmla="*/ 200204 w 316679"/>
                  <a:gd name="connsiteY17" fmla="*/ 131348 h 74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6679" h="741408">
                    <a:moveTo>
                      <a:pt x="200204" y="131348"/>
                    </a:moveTo>
                    <a:cubicBezTo>
                      <a:pt x="206681" y="186021"/>
                      <a:pt x="214301" y="235837"/>
                      <a:pt x="218111" y="285843"/>
                    </a:cubicBezTo>
                    <a:cubicBezTo>
                      <a:pt x="228589" y="426242"/>
                      <a:pt x="212587" y="563402"/>
                      <a:pt x="163343" y="695990"/>
                    </a:cubicBezTo>
                    <a:cubicBezTo>
                      <a:pt x="161057" y="702276"/>
                      <a:pt x="159056" y="708658"/>
                      <a:pt x="156104" y="714659"/>
                    </a:cubicBezTo>
                    <a:cubicBezTo>
                      <a:pt x="145626" y="736280"/>
                      <a:pt x="128957" y="746472"/>
                      <a:pt x="104954" y="738947"/>
                    </a:cubicBezTo>
                    <a:cubicBezTo>
                      <a:pt x="83333" y="732185"/>
                      <a:pt x="75236" y="710087"/>
                      <a:pt x="81523" y="685417"/>
                    </a:cubicBezTo>
                    <a:cubicBezTo>
                      <a:pt x="99049" y="616456"/>
                      <a:pt x="119909" y="547876"/>
                      <a:pt x="131529" y="477867"/>
                    </a:cubicBezTo>
                    <a:cubicBezTo>
                      <a:pt x="148579" y="374616"/>
                      <a:pt x="141340" y="270889"/>
                      <a:pt x="121909" y="168114"/>
                    </a:cubicBezTo>
                    <a:cubicBezTo>
                      <a:pt x="120671" y="161732"/>
                      <a:pt x="118480" y="155446"/>
                      <a:pt x="115051" y="143063"/>
                    </a:cubicBezTo>
                    <a:cubicBezTo>
                      <a:pt x="101049" y="165542"/>
                      <a:pt x="89905" y="183735"/>
                      <a:pt x="78380" y="201737"/>
                    </a:cubicBezTo>
                    <a:cubicBezTo>
                      <a:pt x="61616" y="227931"/>
                      <a:pt x="39994" y="235551"/>
                      <a:pt x="18848" y="222978"/>
                    </a:cubicBezTo>
                    <a:cubicBezTo>
                      <a:pt x="-2011" y="210596"/>
                      <a:pt x="-6107" y="187069"/>
                      <a:pt x="9323" y="160780"/>
                    </a:cubicBezTo>
                    <a:cubicBezTo>
                      <a:pt x="35327" y="116393"/>
                      <a:pt x="61616" y="72293"/>
                      <a:pt x="88476" y="28382"/>
                    </a:cubicBezTo>
                    <a:cubicBezTo>
                      <a:pt x="107621" y="-3050"/>
                      <a:pt x="126100" y="-7527"/>
                      <a:pt x="157151" y="10761"/>
                    </a:cubicBezTo>
                    <a:cubicBezTo>
                      <a:pt x="200585" y="36383"/>
                      <a:pt x="244019" y="62101"/>
                      <a:pt x="287167" y="88390"/>
                    </a:cubicBezTo>
                    <a:cubicBezTo>
                      <a:pt x="315362" y="105630"/>
                      <a:pt x="323553" y="128014"/>
                      <a:pt x="310885" y="149636"/>
                    </a:cubicBezTo>
                    <a:cubicBezTo>
                      <a:pt x="298312" y="170972"/>
                      <a:pt x="274595" y="173924"/>
                      <a:pt x="245829" y="157541"/>
                    </a:cubicBezTo>
                    <a:cubicBezTo>
                      <a:pt x="231827" y="149540"/>
                      <a:pt x="217921" y="141539"/>
                      <a:pt x="200204" y="131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D7E2FAE6-F0FA-1F3C-CB1C-2538B3D7E1DE}"/>
                  </a:ext>
                </a:extLst>
              </p:cNvPr>
              <p:cNvSpPr/>
              <p:nvPr/>
            </p:nvSpPr>
            <p:spPr>
              <a:xfrm>
                <a:off x="6046606" y="2213490"/>
                <a:ext cx="295953" cy="80989"/>
              </a:xfrm>
              <a:custGeom>
                <a:avLst/>
                <a:gdLst>
                  <a:gd name="connsiteX0" fmla="*/ 145215 w 295953"/>
                  <a:gd name="connsiteY0" fmla="*/ 80510 h 80989"/>
                  <a:gd name="connsiteX1" fmla="*/ 42726 w 295953"/>
                  <a:gd name="connsiteY1" fmla="*/ 80415 h 80989"/>
                  <a:gd name="connsiteX2" fmla="*/ 244 w 295953"/>
                  <a:gd name="connsiteY2" fmla="*/ 43648 h 80989"/>
                  <a:gd name="connsiteX3" fmla="*/ 39964 w 295953"/>
                  <a:gd name="connsiteY3" fmla="*/ 976 h 80989"/>
                  <a:gd name="connsiteX4" fmla="*/ 256181 w 295953"/>
                  <a:gd name="connsiteY4" fmla="*/ 881 h 80989"/>
                  <a:gd name="connsiteX5" fmla="*/ 295900 w 295953"/>
                  <a:gd name="connsiteY5" fmla="*/ 40886 h 80989"/>
                  <a:gd name="connsiteX6" fmla="*/ 253228 w 295953"/>
                  <a:gd name="connsiteY6" fmla="*/ 80510 h 80989"/>
                  <a:gd name="connsiteX7" fmla="*/ 145120 w 295953"/>
                  <a:gd name="connsiteY7" fmla="*/ 80701 h 80989"/>
                  <a:gd name="connsiteX8" fmla="*/ 145215 w 295953"/>
                  <a:gd name="connsiteY8" fmla="*/ 80510 h 8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953" h="80989">
                    <a:moveTo>
                      <a:pt x="145215" y="80510"/>
                    </a:moveTo>
                    <a:cubicBezTo>
                      <a:pt x="111020" y="80510"/>
                      <a:pt x="76921" y="80701"/>
                      <a:pt x="42726" y="80415"/>
                    </a:cubicBezTo>
                    <a:cubicBezTo>
                      <a:pt x="18342" y="80224"/>
                      <a:pt x="2911" y="68318"/>
                      <a:pt x="244" y="43648"/>
                    </a:cubicBezTo>
                    <a:cubicBezTo>
                      <a:pt x="-2232" y="21169"/>
                      <a:pt x="14341" y="1453"/>
                      <a:pt x="39964" y="976"/>
                    </a:cubicBezTo>
                    <a:cubicBezTo>
                      <a:pt x="112068" y="-357"/>
                      <a:pt x="184172" y="-262"/>
                      <a:pt x="256181" y="881"/>
                    </a:cubicBezTo>
                    <a:cubicBezTo>
                      <a:pt x="280184" y="1262"/>
                      <a:pt x="294757" y="16312"/>
                      <a:pt x="295900" y="40886"/>
                    </a:cubicBezTo>
                    <a:cubicBezTo>
                      <a:pt x="297043" y="63365"/>
                      <a:pt x="279517" y="79843"/>
                      <a:pt x="253228" y="80510"/>
                    </a:cubicBezTo>
                    <a:cubicBezTo>
                      <a:pt x="217224" y="81463"/>
                      <a:pt x="181124" y="80701"/>
                      <a:pt x="145120" y="80701"/>
                    </a:cubicBezTo>
                    <a:cubicBezTo>
                      <a:pt x="145215" y="80701"/>
                      <a:pt x="145215" y="80605"/>
                      <a:pt x="145215" y="80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85879E14-40E8-ECBF-4A36-889C0529E856}"/>
                  </a:ext>
                </a:extLst>
              </p:cNvPr>
              <p:cNvSpPr/>
              <p:nvPr/>
            </p:nvSpPr>
            <p:spPr>
              <a:xfrm>
                <a:off x="5891686" y="2200653"/>
                <a:ext cx="107740" cy="107857"/>
              </a:xfrm>
              <a:custGeom>
                <a:avLst/>
                <a:gdLst>
                  <a:gd name="connsiteX0" fmla="*/ 53914 w 107740"/>
                  <a:gd name="connsiteY0" fmla="*/ 3 h 107857"/>
                  <a:gd name="connsiteX1" fmla="*/ 107730 w 107740"/>
                  <a:gd name="connsiteY1" fmla="*/ 54771 h 107857"/>
                  <a:gd name="connsiteX2" fmla="*/ 52009 w 107740"/>
                  <a:gd name="connsiteY2" fmla="*/ 107826 h 107857"/>
                  <a:gd name="connsiteX3" fmla="*/ 3 w 107740"/>
                  <a:gd name="connsiteY3" fmla="*/ 54200 h 107857"/>
                  <a:gd name="connsiteX4" fmla="*/ 53914 w 107740"/>
                  <a:gd name="connsiteY4" fmla="*/ 3 h 10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740" h="107857">
                    <a:moveTo>
                      <a:pt x="53914" y="3"/>
                    </a:moveTo>
                    <a:cubicBezTo>
                      <a:pt x="83918" y="288"/>
                      <a:pt x="108302" y="25053"/>
                      <a:pt x="107730" y="54771"/>
                    </a:cubicBezTo>
                    <a:cubicBezTo>
                      <a:pt x="107159" y="84299"/>
                      <a:pt x="81441" y="108873"/>
                      <a:pt x="52009" y="107826"/>
                    </a:cubicBezTo>
                    <a:cubicBezTo>
                      <a:pt x="23243" y="106778"/>
                      <a:pt x="479" y="83251"/>
                      <a:pt x="3" y="54200"/>
                    </a:cubicBezTo>
                    <a:cubicBezTo>
                      <a:pt x="-283" y="23910"/>
                      <a:pt x="23624" y="-283"/>
                      <a:pt x="53914" y="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DB710A58-ADAC-BA06-FCDD-CFE50BBB7683}"/>
                  </a:ext>
                </a:extLst>
              </p:cNvPr>
              <p:cNvSpPr/>
              <p:nvPr/>
            </p:nvSpPr>
            <p:spPr>
              <a:xfrm>
                <a:off x="5948830" y="3037520"/>
                <a:ext cx="296616" cy="295753"/>
              </a:xfrm>
              <a:custGeom>
                <a:avLst/>
                <a:gdLst>
                  <a:gd name="connsiteX0" fmla="*/ 147646 w 296616"/>
                  <a:gd name="connsiteY0" fmla="*/ 295753 h 295753"/>
                  <a:gd name="connsiteX1" fmla="*/ 8 w 296616"/>
                  <a:gd name="connsiteY1" fmla="*/ 146496 h 295753"/>
                  <a:gd name="connsiteX2" fmla="*/ 147550 w 296616"/>
                  <a:gd name="connsiteY2" fmla="*/ 2 h 295753"/>
                  <a:gd name="connsiteX3" fmla="*/ 296617 w 296616"/>
                  <a:gd name="connsiteY3" fmla="*/ 148020 h 295753"/>
                  <a:gd name="connsiteX4" fmla="*/ 147646 w 296616"/>
                  <a:gd name="connsiteY4" fmla="*/ 295753 h 295753"/>
                  <a:gd name="connsiteX5" fmla="*/ 147360 w 296616"/>
                  <a:gd name="connsiteY5" fmla="*/ 215171 h 295753"/>
                  <a:gd name="connsiteX6" fmla="*/ 215845 w 296616"/>
                  <a:gd name="connsiteY6" fmla="*/ 149735 h 295753"/>
                  <a:gd name="connsiteX7" fmla="*/ 150694 w 296616"/>
                  <a:gd name="connsiteY7" fmla="*/ 81059 h 295753"/>
                  <a:gd name="connsiteX8" fmla="*/ 80780 w 296616"/>
                  <a:gd name="connsiteY8" fmla="*/ 147830 h 295753"/>
                  <a:gd name="connsiteX9" fmla="*/ 147360 w 296616"/>
                  <a:gd name="connsiteY9" fmla="*/ 215171 h 29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616" h="295753">
                    <a:moveTo>
                      <a:pt x="147646" y="295753"/>
                    </a:moveTo>
                    <a:cubicBezTo>
                      <a:pt x="64874" y="295467"/>
                      <a:pt x="-849" y="228983"/>
                      <a:pt x="8" y="146496"/>
                    </a:cubicBezTo>
                    <a:cubicBezTo>
                      <a:pt x="866" y="64867"/>
                      <a:pt x="65731" y="383"/>
                      <a:pt x="147550" y="2"/>
                    </a:cubicBezTo>
                    <a:cubicBezTo>
                      <a:pt x="230228" y="-379"/>
                      <a:pt x="296712" y="65629"/>
                      <a:pt x="296617" y="148020"/>
                    </a:cubicBezTo>
                    <a:cubicBezTo>
                      <a:pt x="296617" y="231078"/>
                      <a:pt x="231085" y="296039"/>
                      <a:pt x="147646" y="295753"/>
                    </a:cubicBezTo>
                    <a:close/>
                    <a:moveTo>
                      <a:pt x="147360" y="215171"/>
                    </a:moveTo>
                    <a:cubicBezTo>
                      <a:pt x="184603" y="215648"/>
                      <a:pt x="214702" y="186882"/>
                      <a:pt x="215845" y="149735"/>
                    </a:cubicBezTo>
                    <a:cubicBezTo>
                      <a:pt x="216988" y="112968"/>
                      <a:pt x="187746" y="82202"/>
                      <a:pt x="150694" y="81059"/>
                    </a:cubicBezTo>
                    <a:cubicBezTo>
                      <a:pt x="112213" y="79821"/>
                      <a:pt x="80780" y="109825"/>
                      <a:pt x="80780" y="147830"/>
                    </a:cubicBezTo>
                    <a:cubicBezTo>
                      <a:pt x="80685" y="184691"/>
                      <a:pt x="110403" y="214695"/>
                      <a:pt x="147360" y="215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7CA34C2F-8336-3733-EC70-8A40910558F3}"/>
              </a:ext>
            </a:extLst>
          </p:cNvPr>
          <p:cNvSpPr/>
          <p:nvPr/>
        </p:nvSpPr>
        <p:spPr>
          <a:xfrm>
            <a:off x="8538805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99000">
                <a:srgbClr val="4F81B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3E7FF10-8C6C-EF13-3831-9C6D9FF15531}"/>
              </a:ext>
            </a:extLst>
          </p:cNvPr>
          <p:cNvGrpSpPr/>
          <p:nvPr/>
        </p:nvGrpSpPr>
        <p:grpSpPr>
          <a:xfrm>
            <a:off x="8690222" y="2294252"/>
            <a:ext cx="2175254" cy="2972899"/>
            <a:chOff x="5031223" y="2159781"/>
            <a:chExt cx="2175254" cy="2972899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34BA9A6-F1DC-4BB4-9F21-4F24C30E93D6}"/>
                </a:ext>
              </a:extLst>
            </p:cNvPr>
            <p:cNvSpPr txBox="1"/>
            <p:nvPr/>
          </p:nvSpPr>
          <p:spPr>
            <a:xfrm>
              <a:off x="5031223" y="3369687"/>
              <a:ext cx="21752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11D17B"/>
                      </a:gs>
                      <a:gs pos="10000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</a:rPr>
                <a:t>统一项目结构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D17B"/>
                    </a:gs>
                    <a:gs pos="10000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BBBCBBA-5FDE-EF67-F845-71EE8A301028}"/>
                </a:ext>
              </a:extLst>
            </p:cNvPr>
            <p:cNvSpPr txBox="1"/>
            <p:nvPr/>
          </p:nvSpPr>
          <p:spPr>
            <a:xfrm>
              <a:off x="5054090" y="4423575"/>
              <a:ext cx="208786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提供标准、统一的项目结构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5E0D831-55A2-89EE-2219-507B60862D5B}"/>
                </a:ext>
              </a:extLst>
            </p:cNvPr>
            <p:cNvCxnSpPr>
              <a:cxnSpLocks/>
            </p:cNvCxnSpPr>
            <p:nvPr/>
          </p:nvCxnSpPr>
          <p:spPr>
            <a:xfrm>
              <a:off x="5231532" y="3897118"/>
              <a:ext cx="1758757" cy="0"/>
            </a:xfrm>
            <a:prstGeom prst="lin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rgbClr val="9BBB59"/>
                  </a:gs>
                  <a:gs pos="100000">
                    <a:srgbClr val="4F81BD"/>
                  </a:gs>
                </a:gsLst>
                <a:lin ang="0" scaled="1"/>
                <a:tileRect/>
              </a:gradFill>
              <a:prstDash val="solid"/>
            </a:ln>
            <a:effectLst/>
          </p:spPr>
        </p:cxn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72CEBBE-8324-92DA-2EEE-E2BFA741742E}"/>
                </a:ext>
              </a:extLst>
            </p:cNvPr>
            <p:cNvGrpSpPr/>
            <p:nvPr/>
          </p:nvGrpSpPr>
          <p:grpSpPr>
            <a:xfrm>
              <a:off x="5736236" y="2159781"/>
              <a:ext cx="698885" cy="698921"/>
              <a:chOff x="4724375" y="2057398"/>
              <a:chExt cx="2743225" cy="2743367"/>
            </a:xfrm>
            <a:gradFill>
              <a:gsLst>
                <a:gs pos="0">
                  <a:srgbClr val="9BBB59"/>
                </a:gs>
                <a:gs pos="100000">
                  <a:srgbClr val="4F81BD"/>
                </a:gs>
              </a:gsLst>
              <a:lin ang="0" scaled="1"/>
            </a:gradFill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1E09C062-BF15-3EA5-A3B0-ED5D8652DF1F}"/>
                  </a:ext>
                </a:extLst>
              </p:cNvPr>
              <p:cNvSpPr/>
              <p:nvPr/>
            </p:nvSpPr>
            <p:spPr>
              <a:xfrm>
                <a:off x="4724375" y="2231850"/>
                <a:ext cx="2743225" cy="2253019"/>
              </a:xfrm>
              <a:custGeom>
                <a:avLst/>
                <a:gdLst>
                  <a:gd name="connsiteX0" fmla="*/ 934999 w 2743225"/>
                  <a:gd name="connsiteY0" fmla="*/ 628222 h 2253019"/>
                  <a:gd name="connsiteX1" fmla="*/ 805649 w 2743225"/>
                  <a:gd name="connsiteY1" fmla="*/ 503825 h 2253019"/>
                  <a:gd name="connsiteX2" fmla="*/ 601814 w 2743225"/>
                  <a:gd name="connsiteY2" fmla="*/ 299514 h 2253019"/>
                  <a:gd name="connsiteX3" fmla="*/ 552284 w 2743225"/>
                  <a:gd name="connsiteY3" fmla="*/ 288465 h 2253019"/>
                  <a:gd name="connsiteX4" fmla="*/ 365404 w 2743225"/>
                  <a:gd name="connsiteY4" fmla="*/ 193024 h 2253019"/>
                  <a:gd name="connsiteX5" fmla="*/ 463321 w 2743225"/>
                  <a:gd name="connsiteY5" fmla="*/ 6715 h 2253019"/>
                  <a:gd name="connsiteX6" fmla="*/ 647248 w 2743225"/>
                  <a:gd name="connsiteY6" fmla="*/ 106537 h 2253019"/>
                  <a:gd name="connsiteX7" fmla="*/ 645153 w 2743225"/>
                  <a:gd name="connsiteY7" fmla="*/ 201692 h 2253019"/>
                  <a:gd name="connsiteX8" fmla="*/ 650296 w 2743225"/>
                  <a:gd name="connsiteY8" fmla="*/ 233791 h 2253019"/>
                  <a:gd name="connsiteX9" fmla="*/ 981195 w 2743225"/>
                  <a:gd name="connsiteY9" fmla="*/ 565547 h 2253019"/>
                  <a:gd name="connsiteX10" fmla="*/ 988243 w 2743225"/>
                  <a:gd name="connsiteY10" fmla="*/ 570310 h 2253019"/>
                  <a:gd name="connsiteX11" fmla="*/ 1754815 w 2743225"/>
                  <a:gd name="connsiteY11" fmla="*/ 570596 h 2253019"/>
                  <a:gd name="connsiteX12" fmla="*/ 1771484 w 2743225"/>
                  <a:gd name="connsiteY12" fmla="*/ 556213 h 2253019"/>
                  <a:gd name="connsiteX13" fmla="*/ 2087047 w 2743225"/>
                  <a:gd name="connsiteY13" fmla="*/ 241411 h 2253019"/>
                  <a:gd name="connsiteX14" fmla="*/ 2097239 w 2743225"/>
                  <a:gd name="connsiteY14" fmla="*/ 196930 h 2253019"/>
                  <a:gd name="connsiteX15" fmla="*/ 2158104 w 2743225"/>
                  <a:gd name="connsiteY15" fmla="*/ 22622 h 2253019"/>
                  <a:gd name="connsiteX16" fmla="*/ 2342127 w 2743225"/>
                  <a:gd name="connsiteY16" fmla="*/ 44149 h 2253019"/>
                  <a:gd name="connsiteX17" fmla="*/ 2362987 w 2743225"/>
                  <a:gd name="connsiteY17" fmla="*/ 226171 h 2253019"/>
                  <a:gd name="connsiteX18" fmla="*/ 2189155 w 2743225"/>
                  <a:gd name="connsiteY18" fmla="*/ 288084 h 2253019"/>
                  <a:gd name="connsiteX19" fmla="*/ 2142293 w 2743225"/>
                  <a:gd name="connsiteY19" fmla="*/ 299038 h 2253019"/>
                  <a:gd name="connsiteX20" fmla="*/ 1811013 w 2743225"/>
                  <a:gd name="connsiteY20" fmla="*/ 629746 h 2253019"/>
                  <a:gd name="connsiteX21" fmla="*/ 1828444 w 2743225"/>
                  <a:gd name="connsiteY21" fmla="*/ 653368 h 2253019"/>
                  <a:gd name="connsiteX22" fmla="*/ 1948649 w 2743225"/>
                  <a:gd name="connsiteY22" fmla="*/ 948167 h 2253019"/>
                  <a:gd name="connsiteX23" fmla="*/ 1976367 w 2743225"/>
                  <a:gd name="connsiteY23" fmla="*/ 973598 h 2253019"/>
                  <a:gd name="connsiteX24" fmla="*/ 2427852 w 2743225"/>
                  <a:gd name="connsiteY24" fmla="*/ 973598 h 2253019"/>
                  <a:gd name="connsiteX25" fmla="*/ 2459666 w 2743225"/>
                  <a:gd name="connsiteY25" fmla="*/ 952929 h 2253019"/>
                  <a:gd name="connsiteX26" fmla="*/ 2626829 w 2743225"/>
                  <a:gd name="connsiteY26" fmla="*/ 868633 h 2253019"/>
                  <a:gd name="connsiteX27" fmla="*/ 2743225 w 2743225"/>
                  <a:gd name="connsiteY27" fmla="*/ 1012651 h 2253019"/>
                  <a:gd name="connsiteX28" fmla="*/ 2631020 w 2743225"/>
                  <a:gd name="connsiteY28" fmla="*/ 1157145 h 2253019"/>
                  <a:gd name="connsiteX29" fmla="*/ 2460237 w 2743225"/>
                  <a:gd name="connsiteY29" fmla="*/ 1075230 h 2253019"/>
                  <a:gd name="connsiteX30" fmla="*/ 2425947 w 2743225"/>
                  <a:gd name="connsiteY30" fmla="*/ 1053513 h 2253019"/>
                  <a:gd name="connsiteX31" fmla="*/ 1977319 w 2743225"/>
                  <a:gd name="connsiteY31" fmla="*/ 1053799 h 2253019"/>
                  <a:gd name="connsiteX32" fmla="*/ 1948554 w 2743225"/>
                  <a:gd name="connsiteY32" fmla="*/ 1077897 h 2253019"/>
                  <a:gd name="connsiteX33" fmla="*/ 1614798 w 2743225"/>
                  <a:gd name="connsiteY33" fmla="*/ 1540336 h 2253019"/>
                  <a:gd name="connsiteX34" fmla="*/ 1584508 w 2743225"/>
                  <a:gd name="connsiteY34" fmla="*/ 1589675 h 2253019"/>
                  <a:gd name="connsiteX35" fmla="*/ 1584889 w 2743225"/>
                  <a:gd name="connsiteY35" fmla="*/ 1661113 h 2253019"/>
                  <a:gd name="connsiteX36" fmla="*/ 1807012 w 2743225"/>
                  <a:gd name="connsiteY36" fmla="*/ 1637205 h 2253019"/>
                  <a:gd name="connsiteX37" fmla="*/ 1932647 w 2743225"/>
                  <a:gd name="connsiteY37" fmla="*/ 1822943 h 2253019"/>
                  <a:gd name="connsiteX38" fmla="*/ 2132482 w 2743225"/>
                  <a:gd name="connsiteY38" fmla="*/ 1790938 h 2253019"/>
                  <a:gd name="connsiteX39" fmla="*/ 2271547 w 2743225"/>
                  <a:gd name="connsiteY39" fmla="*/ 1937052 h 2253019"/>
                  <a:gd name="connsiteX40" fmla="*/ 2296026 w 2743225"/>
                  <a:gd name="connsiteY40" fmla="*/ 1921526 h 2253019"/>
                  <a:gd name="connsiteX41" fmla="*/ 2623686 w 2743225"/>
                  <a:gd name="connsiteY41" fmla="*/ 2096596 h 2253019"/>
                  <a:gd name="connsiteX42" fmla="*/ 2623876 w 2743225"/>
                  <a:gd name="connsiteY42" fmla="*/ 2205181 h 2253019"/>
                  <a:gd name="connsiteX43" fmla="*/ 2582633 w 2743225"/>
                  <a:gd name="connsiteY43" fmla="*/ 2252996 h 2253019"/>
                  <a:gd name="connsiteX44" fmla="*/ 2543581 w 2743225"/>
                  <a:gd name="connsiteY44" fmla="*/ 2205848 h 2253019"/>
                  <a:gd name="connsiteX45" fmla="*/ 2543295 w 2743225"/>
                  <a:gd name="connsiteY45" fmla="*/ 2108693 h 2253019"/>
                  <a:gd name="connsiteX46" fmla="*/ 2420518 w 2743225"/>
                  <a:gd name="connsiteY46" fmla="*/ 1968961 h 2253019"/>
                  <a:gd name="connsiteX47" fmla="*/ 2277547 w 2743225"/>
                  <a:gd name="connsiteY47" fmla="*/ 2094214 h 2253019"/>
                  <a:gd name="connsiteX48" fmla="*/ 2263260 w 2743225"/>
                  <a:gd name="connsiteY48" fmla="*/ 2129457 h 2253019"/>
                  <a:gd name="connsiteX49" fmla="*/ 2225065 w 2743225"/>
                  <a:gd name="connsiteY49" fmla="*/ 2137458 h 2253019"/>
                  <a:gd name="connsiteX50" fmla="*/ 2198109 w 2743225"/>
                  <a:gd name="connsiteY50" fmla="*/ 2098882 h 2253019"/>
                  <a:gd name="connsiteX51" fmla="*/ 2196490 w 2743225"/>
                  <a:gd name="connsiteY51" fmla="*/ 1996202 h 2253019"/>
                  <a:gd name="connsiteX52" fmla="*/ 2064378 w 2743225"/>
                  <a:gd name="connsiteY52" fmla="*/ 1860376 h 2253019"/>
                  <a:gd name="connsiteX53" fmla="*/ 1931504 w 2743225"/>
                  <a:gd name="connsiteY53" fmla="*/ 1995631 h 2253019"/>
                  <a:gd name="connsiteX54" fmla="*/ 1931314 w 2743225"/>
                  <a:gd name="connsiteY54" fmla="*/ 2095643 h 2253019"/>
                  <a:gd name="connsiteX55" fmla="*/ 1890928 w 2743225"/>
                  <a:gd name="connsiteY55" fmla="*/ 2140982 h 2253019"/>
                  <a:gd name="connsiteX56" fmla="*/ 1851113 w 2743225"/>
                  <a:gd name="connsiteY56" fmla="*/ 2095262 h 2253019"/>
                  <a:gd name="connsiteX57" fmla="*/ 1850446 w 2743225"/>
                  <a:gd name="connsiteY57" fmla="*/ 1832372 h 2253019"/>
                  <a:gd name="connsiteX58" fmla="*/ 1693855 w 2743225"/>
                  <a:gd name="connsiteY58" fmla="*/ 1699975 h 2253019"/>
                  <a:gd name="connsiteX59" fmla="*/ 1585270 w 2743225"/>
                  <a:gd name="connsiteY59" fmla="*/ 1831801 h 2253019"/>
                  <a:gd name="connsiteX60" fmla="*/ 1584889 w 2743225"/>
                  <a:gd name="connsiteY60" fmla="*/ 2077546 h 2253019"/>
                  <a:gd name="connsiteX61" fmla="*/ 1583842 w 2743225"/>
                  <a:gd name="connsiteY61" fmla="*/ 2106026 h 2253019"/>
                  <a:gd name="connsiteX62" fmla="*/ 1544980 w 2743225"/>
                  <a:gd name="connsiteY62" fmla="*/ 2140601 h 2253019"/>
                  <a:gd name="connsiteX63" fmla="*/ 1505451 w 2743225"/>
                  <a:gd name="connsiteY63" fmla="*/ 2106883 h 2253019"/>
                  <a:gd name="connsiteX64" fmla="*/ 1503832 w 2743225"/>
                  <a:gd name="connsiteY64" fmla="*/ 2061258 h 2253019"/>
                  <a:gd name="connsiteX65" fmla="*/ 1503832 w 2743225"/>
                  <a:gd name="connsiteY65" fmla="*/ 1024081 h 2253019"/>
                  <a:gd name="connsiteX66" fmla="*/ 1376197 w 2743225"/>
                  <a:gd name="connsiteY66" fmla="*/ 881301 h 2253019"/>
                  <a:gd name="connsiteX67" fmla="*/ 1238846 w 2743225"/>
                  <a:gd name="connsiteY67" fmla="*/ 1017032 h 2253019"/>
                  <a:gd name="connsiteX68" fmla="*/ 1238560 w 2743225"/>
                  <a:gd name="connsiteY68" fmla="*/ 1422797 h 2253019"/>
                  <a:gd name="connsiteX69" fmla="*/ 1238560 w 2743225"/>
                  <a:gd name="connsiteY69" fmla="*/ 1705690 h 2253019"/>
                  <a:gd name="connsiteX70" fmla="*/ 1238084 w 2743225"/>
                  <a:gd name="connsiteY70" fmla="*/ 1731407 h 2253019"/>
                  <a:gd name="connsiteX71" fmla="*/ 1197317 w 2743225"/>
                  <a:gd name="connsiteY71" fmla="*/ 1770174 h 2253019"/>
                  <a:gd name="connsiteX72" fmla="*/ 1158265 w 2743225"/>
                  <a:gd name="connsiteY72" fmla="*/ 1729979 h 2253019"/>
                  <a:gd name="connsiteX73" fmla="*/ 1158169 w 2743225"/>
                  <a:gd name="connsiteY73" fmla="*/ 1578531 h 2253019"/>
                  <a:gd name="connsiteX74" fmla="*/ 1135976 w 2743225"/>
                  <a:gd name="connsiteY74" fmla="*/ 1544336 h 2253019"/>
                  <a:gd name="connsiteX75" fmla="*/ 794124 w 2743225"/>
                  <a:gd name="connsiteY75" fmla="*/ 1075421 h 2253019"/>
                  <a:gd name="connsiteX76" fmla="*/ 769264 w 2743225"/>
                  <a:gd name="connsiteY76" fmla="*/ 1053513 h 2253019"/>
                  <a:gd name="connsiteX77" fmla="*/ 312064 w 2743225"/>
                  <a:gd name="connsiteY77" fmla="*/ 1053132 h 2253019"/>
                  <a:gd name="connsiteX78" fmla="*/ 280726 w 2743225"/>
                  <a:gd name="connsiteY78" fmla="*/ 1079230 h 2253019"/>
                  <a:gd name="connsiteX79" fmla="*/ 112896 w 2743225"/>
                  <a:gd name="connsiteY79" fmla="*/ 1157240 h 2253019"/>
                  <a:gd name="connsiteX80" fmla="*/ 25 w 2743225"/>
                  <a:gd name="connsiteY80" fmla="*/ 1016556 h 2253019"/>
                  <a:gd name="connsiteX81" fmla="*/ 112610 w 2743225"/>
                  <a:gd name="connsiteY81" fmla="*/ 869776 h 2253019"/>
                  <a:gd name="connsiteX82" fmla="*/ 280060 w 2743225"/>
                  <a:gd name="connsiteY82" fmla="*/ 946833 h 2253019"/>
                  <a:gd name="connsiteX83" fmla="*/ 325589 w 2743225"/>
                  <a:gd name="connsiteY83" fmla="*/ 973598 h 2253019"/>
                  <a:gd name="connsiteX84" fmla="*/ 754214 w 2743225"/>
                  <a:gd name="connsiteY84" fmla="*/ 973694 h 2253019"/>
                  <a:gd name="connsiteX85" fmla="*/ 796124 w 2743225"/>
                  <a:gd name="connsiteY85" fmla="*/ 937975 h 2253019"/>
                  <a:gd name="connsiteX86" fmla="*/ 934999 w 2743225"/>
                  <a:gd name="connsiteY86" fmla="*/ 628222 h 2253019"/>
                  <a:gd name="connsiteX87" fmla="*/ 1157979 w 2743225"/>
                  <a:gd name="connsiteY87" fmla="*/ 1462326 h 2253019"/>
                  <a:gd name="connsiteX88" fmla="*/ 1158265 w 2743225"/>
                  <a:gd name="connsiteY88" fmla="*/ 1413463 h 2253019"/>
                  <a:gd name="connsiteX89" fmla="*/ 1128261 w 2743225"/>
                  <a:gd name="connsiteY89" fmla="*/ 1352884 h 2253019"/>
                  <a:gd name="connsiteX90" fmla="*/ 972146 w 2743225"/>
                  <a:gd name="connsiteY90" fmla="*/ 887302 h 2253019"/>
                  <a:gd name="connsiteX91" fmla="*/ 1367243 w 2743225"/>
                  <a:gd name="connsiteY91" fmla="*/ 594408 h 2253019"/>
                  <a:gd name="connsiteX92" fmla="*/ 1562696 w 2743225"/>
                  <a:gd name="connsiteY92" fmla="*/ 640509 h 2253019"/>
                  <a:gd name="connsiteX93" fmla="*/ 1584318 w 2743225"/>
                  <a:gd name="connsiteY93" fmla="*/ 695087 h 2253019"/>
                  <a:gd name="connsiteX94" fmla="*/ 1528311 w 2743225"/>
                  <a:gd name="connsiteY94" fmla="*/ 712994 h 2253019"/>
                  <a:gd name="connsiteX95" fmla="*/ 1494307 w 2743225"/>
                  <a:gd name="connsiteY95" fmla="*/ 698135 h 2253019"/>
                  <a:gd name="connsiteX96" fmla="*/ 1086065 w 2743225"/>
                  <a:gd name="connsiteY96" fmla="*/ 832057 h 2253019"/>
                  <a:gd name="connsiteX97" fmla="*/ 1136548 w 2743225"/>
                  <a:gd name="connsiteY97" fmla="*/ 1256491 h 2253019"/>
                  <a:gd name="connsiteX98" fmla="*/ 1156645 w 2743225"/>
                  <a:gd name="connsiteY98" fmla="*/ 1271826 h 2253019"/>
                  <a:gd name="connsiteX99" fmla="*/ 1158265 w 2743225"/>
                  <a:gd name="connsiteY99" fmla="*/ 1239917 h 2253019"/>
                  <a:gd name="connsiteX100" fmla="*/ 1159122 w 2743225"/>
                  <a:gd name="connsiteY100" fmla="*/ 1022747 h 2253019"/>
                  <a:gd name="connsiteX101" fmla="*/ 1175600 w 2743225"/>
                  <a:gd name="connsiteY101" fmla="*/ 930926 h 2253019"/>
                  <a:gd name="connsiteX102" fmla="*/ 1409820 w 2743225"/>
                  <a:gd name="connsiteY102" fmla="*/ 803387 h 2253019"/>
                  <a:gd name="connsiteX103" fmla="*/ 1584508 w 2743225"/>
                  <a:gd name="connsiteY103" fmla="*/ 1001983 h 2253019"/>
                  <a:gd name="connsiteX104" fmla="*/ 1585461 w 2743225"/>
                  <a:gd name="connsiteY104" fmla="*/ 1239155 h 2253019"/>
                  <a:gd name="connsiteX105" fmla="*/ 1586890 w 2743225"/>
                  <a:gd name="connsiteY105" fmla="*/ 1270969 h 2253019"/>
                  <a:gd name="connsiteX106" fmla="*/ 1705285 w 2743225"/>
                  <a:gd name="connsiteY106" fmla="*/ 963216 h 2253019"/>
                  <a:gd name="connsiteX107" fmla="*/ 1655089 w 2743225"/>
                  <a:gd name="connsiteY107" fmla="*/ 827675 h 2253019"/>
                  <a:gd name="connsiteX108" fmla="*/ 1666233 w 2743225"/>
                  <a:gd name="connsiteY108" fmla="*/ 771763 h 2253019"/>
                  <a:gd name="connsiteX109" fmla="*/ 1721287 w 2743225"/>
                  <a:gd name="connsiteY109" fmla="*/ 782622 h 2253019"/>
                  <a:gd name="connsiteX110" fmla="*/ 1743576 w 2743225"/>
                  <a:gd name="connsiteY110" fmla="*/ 819103 h 2253019"/>
                  <a:gd name="connsiteX111" fmla="*/ 1608416 w 2743225"/>
                  <a:gd name="connsiteY111" fmla="*/ 1359170 h 2253019"/>
                  <a:gd name="connsiteX112" fmla="*/ 1586699 w 2743225"/>
                  <a:gd name="connsiteY112" fmla="*/ 1382697 h 2253019"/>
                  <a:gd name="connsiteX113" fmla="*/ 1585651 w 2743225"/>
                  <a:gd name="connsiteY113" fmla="*/ 1462993 h 2253019"/>
                  <a:gd name="connsiteX114" fmla="*/ 1863972 w 2743225"/>
                  <a:gd name="connsiteY114" fmla="*/ 919401 h 2253019"/>
                  <a:gd name="connsiteX115" fmla="*/ 1364481 w 2743225"/>
                  <a:gd name="connsiteY115" fmla="*/ 512112 h 2253019"/>
                  <a:gd name="connsiteX116" fmla="*/ 876325 w 2743225"/>
                  <a:gd name="connsiteY116" fmla="*/ 942452 h 2253019"/>
                  <a:gd name="connsiteX117" fmla="*/ 1157979 w 2743225"/>
                  <a:gd name="connsiteY117" fmla="*/ 1462326 h 2253019"/>
                  <a:gd name="connsiteX118" fmla="*/ 215861 w 2743225"/>
                  <a:gd name="connsiteY118" fmla="*/ 1012841 h 2253019"/>
                  <a:gd name="connsiteX119" fmla="*/ 148615 w 2743225"/>
                  <a:gd name="connsiteY119" fmla="*/ 946071 h 2253019"/>
                  <a:gd name="connsiteX120" fmla="*/ 80606 w 2743225"/>
                  <a:gd name="connsiteY120" fmla="*/ 1012270 h 2253019"/>
                  <a:gd name="connsiteX121" fmla="*/ 149567 w 2743225"/>
                  <a:gd name="connsiteY121" fmla="*/ 1080374 h 2253019"/>
                  <a:gd name="connsiteX122" fmla="*/ 215861 w 2743225"/>
                  <a:gd name="connsiteY122" fmla="*/ 1012841 h 2253019"/>
                  <a:gd name="connsiteX123" fmla="*/ 2598826 w 2743225"/>
                  <a:gd name="connsiteY123" fmla="*/ 946166 h 2253019"/>
                  <a:gd name="connsiteX124" fmla="*/ 2527960 w 2743225"/>
                  <a:gd name="connsiteY124" fmla="*/ 1008936 h 2253019"/>
                  <a:gd name="connsiteX125" fmla="*/ 2589968 w 2743225"/>
                  <a:gd name="connsiteY125" fmla="*/ 1080183 h 2253019"/>
                  <a:gd name="connsiteX126" fmla="*/ 2662834 w 2743225"/>
                  <a:gd name="connsiteY126" fmla="*/ 1016270 h 2253019"/>
                  <a:gd name="connsiteX127" fmla="*/ 2598826 w 2743225"/>
                  <a:gd name="connsiteY127" fmla="*/ 946166 h 2253019"/>
                  <a:gd name="connsiteX128" fmla="*/ 506183 w 2743225"/>
                  <a:gd name="connsiteY128" fmla="*/ 81010 h 2253019"/>
                  <a:gd name="connsiteX129" fmla="*/ 439699 w 2743225"/>
                  <a:gd name="connsiteY129" fmla="*/ 148638 h 2253019"/>
                  <a:gd name="connsiteX130" fmla="*/ 507231 w 2743225"/>
                  <a:gd name="connsiteY130" fmla="*/ 215503 h 2253019"/>
                  <a:gd name="connsiteX131" fmla="*/ 573620 w 2743225"/>
                  <a:gd name="connsiteY131" fmla="*/ 147876 h 2253019"/>
                  <a:gd name="connsiteX132" fmla="*/ 506183 w 2743225"/>
                  <a:gd name="connsiteY132" fmla="*/ 81010 h 2253019"/>
                  <a:gd name="connsiteX133" fmla="*/ 2237543 w 2743225"/>
                  <a:gd name="connsiteY133" fmla="*/ 215503 h 2253019"/>
                  <a:gd name="connsiteX134" fmla="*/ 2303836 w 2743225"/>
                  <a:gd name="connsiteY134" fmla="*/ 148162 h 2253019"/>
                  <a:gd name="connsiteX135" fmla="*/ 2234494 w 2743225"/>
                  <a:gd name="connsiteY135" fmla="*/ 81106 h 2253019"/>
                  <a:gd name="connsiteX136" fmla="*/ 2169820 w 2743225"/>
                  <a:gd name="connsiteY136" fmla="*/ 149781 h 2253019"/>
                  <a:gd name="connsiteX137" fmla="*/ 2237543 w 2743225"/>
                  <a:gd name="connsiteY137" fmla="*/ 215503 h 225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2743225" h="2253019">
                    <a:moveTo>
                      <a:pt x="934999" y="628222"/>
                    </a:moveTo>
                    <a:cubicBezTo>
                      <a:pt x="890612" y="585550"/>
                      <a:pt x="847559" y="545259"/>
                      <a:pt x="805649" y="503825"/>
                    </a:cubicBezTo>
                    <a:cubicBezTo>
                      <a:pt x="737260" y="436198"/>
                      <a:pt x="668965" y="368475"/>
                      <a:pt x="601814" y="299514"/>
                    </a:cubicBezTo>
                    <a:cubicBezTo>
                      <a:pt x="586193" y="283512"/>
                      <a:pt x="573525" y="281226"/>
                      <a:pt x="552284" y="288465"/>
                    </a:cubicBezTo>
                    <a:cubicBezTo>
                      <a:pt x="473036" y="315421"/>
                      <a:pt x="389788" y="271796"/>
                      <a:pt x="365404" y="193024"/>
                    </a:cubicBezTo>
                    <a:cubicBezTo>
                      <a:pt x="340829" y="113491"/>
                      <a:pt x="384073" y="31099"/>
                      <a:pt x="463321" y="6715"/>
                    </a:cubicBezTo>
                    <a:cubicBezTo>
                      <a:pt x="542378" y="-17669"/>
                      <a:pt x="628008" y="26337"/>
                      <a:pt x="647248" y="106537"/>
                    </a:cubicBezTo>
                    <a:cubicBezTo>
                      <a:pt x="654392" y="136351"/>
                      <a:pt x="645629" y="169879"/>
                      <a:pt x="645153" y="201692"/>
                    </a:cubicBezTo>
                    <a:cubicBezTo>
                      <a:pt x="644962" y="212551"/>
                      <a:pt x="644105" y="227410"/>
                      <a:pt x="650296" y="233791"/>
                    </a:cubicBezTo>
                    <a:cubicBezTo>
                      <a:pt x="759929" y="345043"/>
                      <a:pt x="870705" y="455248"/>
                      <a:pt x="981195" y="565547"/>
                    </a:cubicBezTo>
                    <a:cubicBezTo>
                      <a:pt x="983100" y="567452"/>
                      <a:pt x="985862" y="568690"/>
                      <a:pt x="988243" y="570310"/>
                    </a:cubicBezTo>
                    <a:cubicBezTo>
                      <a:pt x="1242751" y="384477"/>
                      <a:pt x="1496974" y="383620"/>
                      <a:pt x="1754815" y="570596"/>
                    </a:cubicBezTo>
                    <a:cubicBezTo>
                      <a:pt x="1759006" y="566976"/>
                      <a:pt x="1765674" y="562023"/>
                      <a:pt x="1771484" y="556213"/>
                    </a:cubicBezTo>
                    <a:cubicBezTo>
                      <a:pt x="1876640" y="451247"/>
                      <a:pt x="1981510" y="345996"/>
                      <a:pt x="2087047" y="241411"/>
                    </a:cubicBezTo>
                    <a:cubicBezTo>
                      <a:pt x="2101049" y="227505"/>
                      <a:pt x="2104193" y="216361"/>
                      <a:pt x="2097239" y="196930"/>
                    </a:cubicBezTo>
                    <a:cubicBezTo>
                      <a:pt x="2073141" y="130159"/>
                      <a:pt x="2099144" y="59198"/>
                      <a:pt x="2158104" y="22622"/>
                    </a:cubicBezTo>
                    <a:cubicBezTo>
                      <a:pt x="2216683" y="-13668"/>
                      <a:pt x="2293835" y="-4619"/>
                      <a:pt x="2342127" y="44149"/>
                    </a:cubicBezTo>
                    <a:cubicBezTo>
                      <a:pt x="2389180" y="91774"/>
                      <a:pt x="2398039" y="168355"/>
                      <a:pt x="2362987" y="226171"/>
                    </a:cubicBezTo>
                    <a:cubicBezTo>
                      <a:pt x="2327173" y="285322"/>
                      <a:pt x="2256116" y="311801"/>
                      <a:pt x="2189155" y="288084"/>
                    </a:cubicBezTo>
                    <a:cubicBezTo>
                      <a:pt x="2168772" y="280845"/>
                      <a:pt x="2156961" y="284274"/>
                      <a:pt x="2142293" y="299038"/>
                    </a:cubicBezTo>
                    <a:cubicBezTo>
                      <a:pt x="2032945" y="409147"/>
                      <a:pt x="1922741" y="518398"/>
                      <a:pt x="1811013" y="629746"/>
                    </a:cubicBezTo>
                    <a:cubicBezTo>
                      <a:pt x="1817585" y="638699"/>
                      <a:pt x="1822824" y="646224"/>
                      <a:pt x="1828444" y="653368"/>
                    </a:cubicBezTo>
                    <a:cubicBezTo>
                      <a:pt x="1896738" y="740140"/>
                      <a:pt x="1937314" y="838438"/>
                      <a:pt x="1948649" y="948167"/>
                    </a:cubicBezTo>
                    <a:cubicBezTo>
                      <a:pt x="1950649" y="967788"/>
                      <a:pt x="1957031" y="973694"/>
                      <a:pt x="1976367" y="973598"/>
                    </a:cubicBezTo>
                    <a:cubicBezTo>
                      <a:pt x="2126862" y="972931"/>
                      <a:pt x="2277357" y="973027"/>
                      <a:pt x="2427852" y="973598"/>
                    </a:cubicBezTo>
                    <a:cubicBezTo>
                      <a:pt x="2444521" y="973694"/>
                      <a:pt x="2452522" y="968360"/>
                      <a:pt x="2459666" y="952929"/>
                    </a:cubicBezTo>
                    <a:cubicBezTo>
                      <a:pt x="2490241" y="887016"/>
                      <a:pt x="2558916" y="853202"/>
                      <a:pt x="2626829" y="868633"/>
                    </a:cubicBezTo>
                    <a:cubicBezTo>
                      <a:pt x="2694743" y="884063"/>
                      <a:pt x="2742939" y="943690"/>
                      <a:pt x="2743225" y="1012651"/>
                    </a:cubicBezTo>
                    <a:cubicBezTo>
                      <a:pt x="2743510" y="1080564"/>
                      <a:pt x="2696362" y="1141238"/>
                      <a:pt x="2631020" y="1157145"/>
                    </a:cubicBezTo>
                    <a:cubicBezTo>
                      <a:pt x="2560726" y="1174195"/>
                      <a:pt x="2491669" y="1142000"/>
                      <a:pt x="2460237" y="1075230"/>
                    </a:cubicBezTo>
                    <a:cubicBezTo>
                      <a:pt x="2452426" y="1058752"/>
                      <a:pt x="2443568" y="1053513"/>
                      <a:pt x="2425947" y="1053513"/>
                    </a:cubicBezTo>
                    <a:cubicBezTo>
                      <a:pt x="2276405" y="1054180"/>
                      <a:pt x="2126862" y="1054180"/>
                      <a:pt x="1977319" y="1053799"/>
                    </a:cubicBezTo>
                    <a:cubicBezTo>
                      <a:pt x="1959317" y="1053704"/>
                      <a:pt x="1951316" y="1057228"/>
                      <a:pt x="1948554" y="1077897"/>
                    </a:cubicBezTo>
                    <a:cubicBezTo>
                      <a:pt x="1920169" y="1291447"/>
                      <a:pt x="1808822" y="1446514"/>
                      <a:pt x="1614798" y="1540336"/>
                    </a:cubicBezTo>
                    <a:cubicBezTo>
                      <a:pt x="1590985" y="1551861"/>
                      <a:pt x="1582127" y="1564434"/>
                      <a:pt x="1584508" y="1589675"/>
                    </a:cubicBezTo>
                    <a:cubicBezTo>
                      <a:pt x="1586604" y="1611202"/>
                      <a:pt x="1584889" y="1633109"/>
                      <a:pt x="1584889" y="1661113"/>
                    </a:cubicBezTo>
                    <a:cubicBezTo>
                      <a:pt x="1657851" y="1614440"/>
                      <a:pt x="1730908" y="1601867"/>
                      <a:pt x="1807012" y="1637205"/>
                    </a:cubicBezTo>
                    <a:cubicBezTo>
                      <a:pt x="1883784" y="1672924"/>
                      <a:pt x="1922265" y="1736360"/>
                      <a:pt x="1932647" y="1822943"/>
                    </a:cubicBezTo>
                    <a:cubicBezTo>
                      <a:pt x="1996084" y="1781604"/>
                      <a:pt x="2061711" y="1766555"/>
                      <a:pt x="2132482" y="1790938"/>
                    </a:cubicBezTo>
                    <a:cubicBezTo>
                      <a:pt x="2202205" y="1814942"/>
                      <a:pt x="2246305" y="1864567"/>
                      <a:pt x="2271547" y="1937052"/>
                    </a:cubicBezTo>
                    <a:cubicBezTo>
                      <a:pt x="2280881" y="1931051"/>
                      <a:pt x="2288406" y="1926193"/>
                      <a:pt x="2296026" y="1921526"/>
                    </a:cubicBezTo>
                    <a:cubicBezTo>
                      <a:pt x="2438425" y="1833134"/>
                      <a:pt x="2618352" y="1929146"/>
                      <a:pt x="2623686" y="2096596"/>
                    </a:cubicBezTo>
                    <a:cubicBezTo>
                      <a:pt x="2624829" y="2132791"/>
                      <a:pt x="2624448" y="2168986"/>
                      <a:pt x="2623876" y="2205181"/>
                    </a:cubicBezTo>
                    <a:cubicBezTo>
                      <a:pt x="2623400" y="2235375"/>
                      <a:pt x="2607017" y="2253758"/>
                      <a:pt x="2582633" y="2252996"/>
                    </a:cubicBezTo>
                    <a:cubicBezTo>
                      <a:pt x="2559487" y="2252330"/>
                      <a:pt x="2544057" y="2234327"/>
                      <a:pt x="2543581" y="2205848"/>
                    </a:cubicBezTo>
                    <a:cubicBezTo>
                      <a:pt x="2543009" y="2173463"/>
                      <a:pt x="2543676" y="2141078"/>
                      <a:pt x="2543295" y="2108693"/>
                    </a:cubicBezTo>
                    <a:cubicBezTo>
                      <a:pt x="2542438" y="2031635"/>
                      <a:pt x="2491003" y="1973247"/>
                      <a:pt x="2420518" y="1968961"/>
                    </a:cubicBezTo>
                    <a:cubicBezTo>
                      <a:pt x="2345461" y="1964389"/>
                      <a:pt x="2287834" y="2015443"/>
                      <a:pt x="2277547" y="2094214"/>
                    </a:cubicBezTo>
                    <a:cubicBezTo>
                      <a:pt x="2275928" y="2106692"/>
                      <a:pt x="2271928" y="2122504"/>
                      <a:pt x="2263260" y="2129457"/>
                    </a:cubicBezTo>
                    <a:cubicBezTo>
                      <a:pt x="2253735" y="2137077"/>
                      <a:pt x="2233732" y="2142602"/>
                      <a:pt x="2225065" y="2137458"/>
                    </a:cubicBezTo>
                    <a:cubicBezTo>
                      <a:pt x="2212492" y="2130029"/>
                      <a:pt x="2199728" y="2113074"/>
                      <a:pt x="2198109" y="2098882"/>
                    </a:cubicBezTo>
                    <a:cubicBezTo>
                      <a:pt x="2194204" y="2065068"/>
                      <a:pt x="2197156" y="2030492"/>
                      <a:pt x="2196490" y="1996202"/>
                    </a:cubicBezTo>
                    <a:cubicBezTo>
                      <a:pt x="2195061" y="1918288"/>
                      <a:pt x="2138578" y="1860471"/>
                      <a:pt x="2064378" y="1860376"/>
                    </a:cubicBezTo>
                    <a:cubicBezTo>
                      <a:pt x="1989892" y="1860280"/>
                      <a:pt x="1932933" y="1917907"/>
                      <a:pt x="1931504" y="1995631"/>
                    </a:cubicBezTo>
                    <a:cubicBezTo>
                      <a:pt x="1930837" y="2028968"/>
                      <a:pt x="1932076" y="2062306"/>
                      <a:pt x="1931314" y="2095643"/>
                    </a:cubicBezTo>
                    <a:cubicBezTo>
                      <a:pt x="1930647" y="2124504"/>
                      <a:pt x="1915121" y="2141078"/>
                      <a:pt x="1890928" y="2140982"/>
                    </a:cubicBezTo>
                    <a:cubicBezTo>
                      <a:pt x="1866639" y="2140887"/>
                      <a:pt x="1851304" y="2124504"/>
                      <a:pt x="1851113" y="2095262"/>
                    </a:cubicBezTo>
                    <a:cubicBezTo>
                      <a:pt x="1850542" y="2007632"/>
                      <a:pt x="1851875" y="1920002"/>
                      <a:pt x="1850446" y="1832372"/>
                    </a:cubicBezTo>
                    <a:cubicBezTo>
                      <a:pt x="1849018" y="1745600"/>
                      <a:pt x="1777580" y="1686163"/>
                      <a:pt x="1693855" y="1699975"/>
                    </a:cubicBezTo>
                    <a:cubicBezTo>
                      <a:pt x="1631657" y="1710262"/>
                      <a:pt x="1586128" y="1764268"/>
                      <a:pt x="1585270" y="1831801"/>
                    </a:cubicBezTo>
                    <a:cubicBezTo>
                      <a:pt x="1584223" y="1913716"/>
                      <a:pt x="1584985" y="1995631"/>
                      <a:pt x="1584889" y="2077546"/>
                    </a:cubicBezTo>
                    <a:cubicBezTo>
                      <a:pt x="1584889" y="2087071"/>
                      <a:pt x="1585461" y="2096786"/>
                      <a:pt x="1583842" y="2106026"/>
                    </a:cubicBezTo>
                    <a:cubicBezTo>
                      <a:pt x="1580222" y="2127552"/>
                      <a:pt x="1567173" y="2140220"/>
                      <a:pt x="1544980" y="2140601"/>
                    </a:cubicBezTo>
                    <a:cubicBezTo>
                      <a:pt x="1522786" y="2140887"/>
                      <a:pt x="1508975" y="2128219"/>
                      <a:pt x="1505451" y="2106883"/>
                    </a:cubicBezTo>
                    <a:cubicBezTo>
                      <a:pt x="1502974" y="2092024"/>
                      <a:pt x="1503832" y="2076498"/>
                      <a:pt x="1503832" y="2061258"/>
                    </a:cubicBezTo>
                    <a:cubicBezTo>
                      <a:pt x="1503832" y="1715501"/>
                      <a:pt x="1503832" y="1369838"/>
                      <a:pt x="1503832" y="1024081"/>
                    </a:cubicBezTo>
                    <a:cubicBezTo>
                      <a:pt x="1503832" y="941499"/>
                      <a:pt x="1451920" y="883492"/>
                      <a:pt x="1376197" y="881301"/>
                    </a:cubicBezTo>
                    <a:cubicBezTo>
                      <a:pt x="1297806" y="879015"/>
                      <a:pt x="1239322" y="935784"/>
                      <a:pt x="1238846" y="1017032"/>
                    </a:cubicBezTo>
                    <a:cubicBezTo>
                      <a:pt x="1238084" y="1152287"/>
                      <a:pt x="1238560" y="1287542"/>
                      <a:pt x="1238560" y="1422797"/>
                    </a:cubicBezTo>
                    <a:cubicBezTo>
                      <a:pt x="1238560" y="1517095"/>
                      <a:pt x="1238560" y="1611392"/>
                      <a:pt x="1238560" y="1705690"/>
                    </a:cubicBezTo>
                    <a:cubicBezTo>
                      <a:pt x="1238560" y="1714262"/>
                      <a:pt x="1239037" y="1722930"/>
                      <a:pt x="1238084" y="1731407"/>
                    </a:cubicBezTo>
                    <a:cubicBezTo>
                      <a:pt x="1235512" y="1755696"/>
                      <a:pt x="1222368" y="1770555"/>
                      <a:pt x="1197317" y="1770174"/>
                    </a:cubicBezTo>
                    <a:cubicBezTo>
                      <a:pt x="1172171" y="1769793"/>
                      <a:pt x="1158741" y="1754363"/>
                      <a:pt x="1158265" y="1729979"/>
                    </a:cubicBezTo>
                    <a:cubicBezTo>
                      <a:pt x="1157312" y="1679496"/>
                      <a:pt x="1157122" y="1629013"/>
                      <a:pt x="1158169" y="1578531"/>
                    </a:cubicBezTo>
                    <a:cubicBezTo>
                      <a:pt x="1158550" y="1560624"/>
                      <a:pt x="1152169" y="1551956"/>
                      <a:pt x="1135976" y="1544336"/>
                    </a:cubicBezTo>
                    <a:cubicBezTo>
                      <a:pt x="936904" y="1450325"/>
                      <a:pt x="822223" y="1294114"/>
                      <a:pt x="794124" y="1075421"/>
                    </a:cubicBezTo>
                    <a:cubicBezTo>
                      <a:pt x="791838" y="1057895"/>
                      <a:pt x="785551" y="1053513"/>
                      <a:pt x="769264" y="1053513"/>
                    </a:cubicBezTo>
                    <a:cubicBezTo>
                      <a:pt x="616864" y="1053989"/>
                      <a:pt x="464464" y="1054275"/>
                      <a:pt x="312064" y="1053132"/>
                    </a:cubicBezTo>
                    <a:cubicBezTo>
                      <a:pt x="290918" y="1052942"/>
                      <a:pt x="287584" y="1065896"/>
                      <a:pt x="280726" y="1079230"/>
                    </a:cubicBezTo>
                    <a:cubicBezTo>
                      <a:pt x="248722" y="1142191"/>
                      <a:pt x="181381" y="1173338"/>
                      <a:pt x="112896" y="1157240"/>
                    </a:cubicBezTo>
                    <a:cubicBezTo>
                      <a:pt x="48697" y="1142096"/>
                      <a:pt x="1263" y="1083136"/>
                      <a:pt x="25" y="1016556"/>
                    </a:cubicBezTo>
                    <a:cubicBezTo>
                      <a:pt x="-1214" y="946833"/>
                      <a:pt x="44411" y="887302"/>
                      <a:pt x="112610" y="869776"/>
                    </a:cubicBezTo>
                    <a:cubicBezTo>
                      <a:pt x="179666" y="852440"/>
                      <a:pt x="250532" y="883206"/>
                      <a:pt x="280060" y="946833"/>
                    </a:cubicBezTo>
                    <a:cubicBezTo>
                      <a:pt x="290632" y="969502"/>
                      <a:pt x="303491" y="973694"/>
                      <a:pt x="325589" y="973598"/>
                    </a:cubicBezTo>
                    <a:cubicBezTo>
                      <a:pt x="468464" y="972741"/>
                      <a:pt x="611339" y="972550"/>
                      <a:pt x="754214" y="973694"/>
                    </a:cubicBezTo>
                    <a:cubicBezTo>
                      <a:pt x="781456" y="973884"/>
                      <a:pt x="792886" y="969217"/>
                      <a:pt x="796124" y="937975"/>
                    </a:cubicBezTo>
                    <a:cubicBezTo>
                      <a:pt x="808221" y="823008"/>
                      <a:pt x="855560" y="722233"/>
                      <a:pt x="934999" y="628222"/>
                    </a:cubicBezTo>
                    <a:close/>
                    <a:moveTo>
                      <a:pt x="1157979" y="1462326"/>
                    </a:moveTo>
                    <a:cubicBezTo>
                      <a:pt x="1157979" y="1443752"/>
                      <a:pt x="1156645" y="1428417"/>
                      <a:pt x="1158265" y="1413463"/>
                    </a:cubicBezTo>
                    <a:cubicBezTo>
                      <a:pt x="1161122" y="1386317"/>
                      <a:pt x="1151978" y="1369457"/>
                      <a:pt x="1128261" y="1352884"/>
                    </a:cubicBezTo>
                    <a:cubicBezTo>
                      <a:pt x="979099" y="1248204"/>
                      <a:pt x="917473" y="1061133"/>
                      <a:pt x="972146" y="887302"/>
                    </a:cubicBezTo>
                    <a:cubicBezTo>
                      <a:pt x="1026248" y="714804"/>
                      <a:pt x="1185411" y="596599"/>
                      <a:pt x="1367243" y="594408"/>
                    </a:cubicBezTo>
                    <a:cubicBezTo>
                      <a:pt x="1436014" y="593551"/>
                      <a:pt x="1501546" y="608600"/>
                      <a:pt x="1562696" y="640509"/>
                    </a:cubicBezTo>
                    <a:cubicBezTo>
                      <a:pt x="1586128" y="652701"/>
                      <a:pt x="1594033" y="674418"/>
                      <a:pt x="1584318" y="695087"/>
                    </a:cubicBezTo>
                    <a:cubicBezTo>
                      <a:pt x="1574507" y="715947"/>
                      <a:pt x="1553076" y="722900"/>
                      <a:pt x="1528311" y="712994"/>
                    </a:cubicBezTo>
                    <a:cubicBezTo>
                      <a:pt x="1516786" y="708422"/>
                      <a:pt x="1505832" y="702612"/>
                      <a:pt x="1494307" y="698135"/>
                    </a:cubicBezTo>
                    <a:cubicBezTo>
                      <a:pt x="1344478" y="639366"/>
                      <a:pt x="1171695" y="696135"/>
                      <a:pt x="1086065" y="832057"/>
                    </a:cubicBezTo>
                    <a:cubicBezTo>
                      <a:pt x="1000435" y="968074"/>
                      <a:pt x="1021771" y="1148192"/>
                      <a:pt x="1136548" y="1256491"/>
                    </a:cubicBezTo>
                    <a:cubicBezTo>
                      <a:pt x="1141596" y="1261253"/>
                      <a:pt x="1147692" y="1265063"/>
                      <a:pt x="1156645" y="1271826"/>
                    </a:cubicBezTo>
                    <a:cubicBezTo>
                      <a:pt x="1157312" y="1258396"/>
                      <a:pt x="1158169" y="1249157"/>
                      <a:pt x="1158265" y="1239917"/>
                    </a:cubicBezTo>
                    <a:cubicBezTo>
                      <a:pt x="1158360" y="1167527"/>
                      <a:pt x="1156741" y="1095042"/>
                      <a:pt x="1159122" y="1022747"/>
                    </a:cubicBezTo>
                    <a:cubicBezTo>
                      <a:pt x="1160074" y="991886"/>
                      <a:pt x="1164456" y="959406"/>
                      <a:pt x="1175600" y="930926"/>
                    </a:cubicBezTo>
                    <a:cubicBezTo>
                      <a:pt x="1212271" y="837581"/>
                      <a:pt x="1310284" y="785956"/>
                      <a:pt x="1409820" y="803387"/>
                    </a:cubicBezTo>
                    <a:cubicBezTo>
                      <a:pt x="1506403" y="820341"/>
                      <a:pt x="1580984" y="902827"/>
                      <a:pt x="1584508" y="1001983"/>
                    </a:cubicBezTo>
                    <a:cubicBezTo>
                      <a:pt x="1587366" y="1080945"/>
                      <a:pt x="1585175" y="1160098"/>
                      <a:pt x="1585461" y="1239155"/>
                    </a:cubicBezTo>
                    <a:cubicBezTo>
                      <a:pt x="1585461" y="1248966"/>
                      <a:pt x="1586318" y="1258872"/>
                      <a:pt x="1586890" y="1270969"/>
                    </a:cubicBezTo>
                    <a:cubicBezTo>
                      <a:pt x="1673948" y="1211152"/>
                      <a:pt x="1728145" y="1074659"/>
                      <a:pt x="1705285" y="963216"/>
                    </a:cubicBezTo>
                    <a:cubicBezTo>
                      <a:pt x="1695760" y="916544"/>
                      <a:pt x="1673281" y="872348"/>
                      <a:pt x="1655089" y="827675"/>
                    </a:cubicBezTo>
                    <a:cubicBezTo>
                      <a:pt x="1646135" y="805482"/>
                      <a:pt x="1646040" y="786718"/>
                      <a:pt x="1666233" y="771763"/>
                    </a:cubicBezTo>
                    <a:cubicBezTo>
                      <a:pt x="1684235" y="758429"/>
                      <a:pt x="1706333" y="762715"/>
                      <a:pt x="1721287" y="782622"/>
                    </a:cubicBezTo>
                    <a:cubicBezTo>
                      <a:pt x="1729860" y="793957"/>
                      <a:pt x="1737004" y="806530"/>
                      <a:pt x="1743576" y="819103"/>
                    </a:cubicBezTo>
                    <a:cubicBezTo>
                      <a:pt x="1841683" y="1006936"/>
                      <a:pt x="1783962" y="1236584"/>
                      <a:pt x="1608416" y="1359170"/>
                    </a:cubicBezTo>
                    <a:cubicBezTo>
                      <a:pt x="1599653" y="1365266"/>
                      <a:pt x="1587652" y="1374029"/>
                      <a:pt x="1586699" y="1382697"/>
                    </a:cubicBezTo>
                    <a:cubicBezTo>
                      <a:pt x="1583842" y="1408510"/>
                      <a:pt x="1585651" y="1434894"/>
                      <a:pt x="1585651" y="1462993"/>
                    </a:cubicBezTo>
                    <a:cubicBezTo>
                      <a:pt x="1745862" y="1396222"/>
                      <a:pt x="1912073" y="1188863"/>
                      <a:pt x="1863972" y="919401"/>
                    </a:cubicBezTo>
                    <a:cubicBezTo>
                      <a:pt x="1822062" y="684610"/>
                      <a:pt x="1607749" y="509064"/>
                      <a:pt x="1364481" y="512112"/>
                    </a:cubicBezTo>
                    <a:cubicBezTo>
                      <a:pt x="1118831" y="515255"/>
                      <a:pt x="911281" y="696611"/>
                      <a:pt x="876325" y="942452"/>
                    </a:cubicBezTo>
                    <a:cubicBezTo>
                      <a:pt x="839463" y="1201341"/>
                      <a:pt x="1002721" y="1399842"/>
                      <a:pt x="1157979" y="1462326"/>
                    </a:cubicBezTo>
                    <a:close/>
                    <a:moveTo>
                      <a:pt x="215861" y="1012841"/>
                    </a:moveTo>
                    <a:cubicBezTo>
                      <a:pt x="215575" y="976170"/>
                      <a:pt x="185381" y="946166"/>
                      <a:pt x="148615" y="946071"/>
                    </a:cubicBezTo>
                    <a:cubicBezTo>
                      <a:pt x="111943" y="945976"/>
                      <a:pt x="81178" y="975884"/>
                      <a:pt x="80606" y="1012270"/>
                    </a:cubicBezTo>
                    <a:cubicBezTo>
                      <a:pt x="80035" y="1049513"/>
                      <a:pt x="111848" y="1080945"/>
                      <a:pt x="149567" y="1080374"/>
                    </a:cubicBezTo>
                    <a:cubicBezTo>
                      <a:pt x="186810" y="1079897"/>
                      <a:pt x="216147" y="1049989"/>
                      <a:pt x="215861" y="1012841"/>
                    </a:cubicBezTo>
                    <a:close/>
                    <a:moveTo>
                      <a:pt x="2598826" y="946166"/>
                    </a:moveTo>
                    <a:cubicBezTo>
                      <a:pt x="2561964" y="944071"/>
                      <a:pt x="2530436" y="971979"/>
                      <a:pt x="2527960" y="1008936"/>
                    </a:cubicBezTo>
                    <a:cubicBezTo>
                      <a:pt x="2525483" y="1046369"/>
                      <a:pt x="2552725" y="1077611"/>
                      <a:pt x="2589968" y="1080183"/>
                    </a:cubicBezTo>
                    <a:cubicBezTo>
                      <a:pt x="2628068" y="1082850"/>
                      <a:pt x="2660929" y="1053989"/>
                      <a:pt x="2662834" y="1016270"/>
                    </a:cubicBezTo>
                    <a:cubicBezTo>
                      <a:pt x="2664643" y="980266"/>
                      <a:pt x="2635497" y="948262"/>
                      <a:pt x="2598826" y="946166"/>
                    </a:cubicBezTo>
                    <a:close/>
                    <a:moveTo>
                      <a:pt x="506183" y="81010"/>
                    </a:moveTo>
                    <a:cubicBezTo>
                      <a:pt x="468940" y="81106"/>
                      <a:pt x="439318" y="111300"/>
                      <a:pt x="439699" y="148638"/>
                    </a:cubicBezTo>
                    <a:cubicBezTo>
                      <a:pt x="440175" y="186071"/>
                      <a:pt x="469988" y="215599"/>
                      <a:pt x="507231" y="215503"/>
                    </a:cubicBezTo>
                    <a:cubicBezTo>
                      <a:pt x="544855" y="215313"/>
                      <a:pt x="573906" y="185690"/>
                      <a:pt x="573620" y="147876"/>
                    </a:cubicBezTo>
                    <a:cubicBezTo>
                      <a:pt x="573334" y="110443"/>
                      <a:pt x="543616" y="81010"/>
                      <a:pt x="506183" y="81010"/>
                    </a:cubicBezTo>
                    <a:close/>
                    <a:moveTo>
                      <a:pt x="2237543" y="215503"/>
                    </a:moveTo>
                    <a:cubicBezTo>
                      <a:pt x="2274880" y="215027"/>
                      <a:pt x="2303932" y="185500"/>
                      <a:pt x="2303836" y="148162"/>
                    </a:cubicBezTo>
                    <a:cubicBezTo>
                      <a:pt x="2303741" y="109776"/>
                      <a:pt x="2272976" y="79963"/>
                      <a:pt x="2234494" y="81106"/>
                    </a:cubicBezTo>
                    <a:cubicBezTo>
                      <a:pt x="2197252" y="82153"/>
                      <a:pt x="2169058" y="112062"/>
                      <a:pt x="2169820" y="149781"/>
                    </a:cubicBezTo>
                    <a:cubicBezTo>
                      <a:pt x="2170486" y="187309"/>
                      <a:pt x="2200014" y="215980"/>
                      <a:pt x="2237543" y="21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FAEC868A-D81E-92F9-E84E-0644EA7CD18D}"/>
                  </a:ext>
                </a:extLst>
              </p:cNvPr>
              <p:cNvSpPr/>
              <p:nvPr/>
            </p:nvSpPr>
            <p:spPr>
              <a:xfrm>
                <a:off x="5384480" y="4110406"/>
                <a:ext cx="580135" cy="690359"/>
              </a:xfrm>
              <a:custGeom>
                <a:avLst/>
                <a:gdLst>
                  <a:gd name="connsiteX0" fmla="*/ 496541 w 580135"/>
                  <a:gd name="connsiteY0" fmla="*/ 300621 h 690359"/>
                  <a:gd name="connsiteX1" fmla="*/ 498065 w 580135"/>
                  <a:gd name="connsiteY1" fmla="*/ 266807 h 690359"/>
                  <a:gd name="connsiteX2" fmla="*/ 497969 w 580135"/>
                  <a:gd name="connsiteY2" fmla="*/ 69735 h 690359"/>
                  <a:gd name="connsiteX3" fmla="*/ 497874 w 580135"/>
                  <a:gd name="connsiteY3" fmla="*/ 61162 h 690359"/>
                  <a:gd name="connsiteX4" fmla="*/ 537593 w 580135"/>
                  <a:gd name="connsiteY4" fmla="*/ 11 h 690359"/>
                  <a:gd name="connsiteX5" fmla="*/ 578837 w 580135"/>
                  <a:gd name="connsiteY5" fmla="*/ 59733 h 690359"/>
                  <a:gd name="connsiteX6" fmla="*/ 578837 w 580135"/>
                  <a:gd name="connsiteY6" fmla="*/ 333958 h 690359"/>
                  <a:gd name="connsiteX7" fmla="*/ 577979 w 580135"/>
                  <a:gd name="connsiteY7" fmla="*/ 393680 h 690359"/>
                  <a:gd name="connsiteX8" fmla="*/ 552452 w 580135"/>
                  <a:gd name="connsiteY8" fmla="*/ 435590 h 690359"/>
                  <a:gd name="connsiteX9" fmla="*/ 505304 w 580135"/>
                  <a:gd name="connsiteY9" fmla="*/ 422731 h 690359"/>
                  <a:gd name="connsiteX10" fmla="*/ 306136 w 580135"/>
                  <a:gd name="connsiteY10" fmla="*/ 226135 h 690359"/>
                  <a:gd name="connsiteX11" fmla="*/ 148021 w 580135"/>
                  <a:gd name="connsiteY11" fmla="*/ 205371 h 690359"/>
                  <a:gd name="connsiteX12" fmla="*/ 84394 w 580135"/>
                  <a:gd name="connsiteY12" fmla="*/ 345864 h 690359"/>
                  <a:gd name="connsiteX13" fmla="*/ 125637 w 580135"/>
                  <a:gd name="connsiteY13" fmla="*/ 418635 h 690359"/>
                  <a:gd name="connsiteX14" fmla="*/ 311470 w 580135"/>
                  <a:gd name="connsiteY14" fmla="*/ 604373 h 690359"/>
                  <a:gd name="connsiteX15" fmla="*/ 329282 w 580135"/>
                  <a:gd name="connsiteY15" fmla="*/ 622947 h 690359"/>
                  <a:gd name="connsiteX16" fmla="*/ 328901 w 580135"/>
                  <a:gd name="connsiteY16" fmla="*/ 677334 h 690359"/>
                  <a:gd name="connsiteX17" fmla="*/ 272798 w 580135"/>
                  <a:gd name="connsiteY17" fmla="*/ 678858 h 690359"/>
                  <a:gd name="connsiteX18" fmla="*/ 246033 w 580135"/>
                  <a:gd name="connsiteY18" fmla="*/ 653141 h 690359"/>
                  <a:gd name="connsiteX19" fmla="*/ 69344 w 580135"/>
                  <a:gd name="connsiteY19" fmla="*/ 478357 h 690359"/>
                  <a:gd name="connsiteX20" fmla="*/ 63248 w 580135"/>
                  <a:gd name="connsiteY20" fmla="*/ 169271 h 690359"/>
                  <a:gd name="connsiteX21" fmla="*/ 372716 w 580135"/>
                  <a:gd name="connsiteY21" fmla="*/ 177367 h 690359"/>
                  <a:gd name="connsiteX22" fmla="*/ 496541 w 580135"/>
                  <a:gd name="connsiteY22" fmla="*/ 300621 h 69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0135" h="690359">
                    <a:moveTo>
                      <a:pt x="496541" y="300621"/>
                    </a:moveTo>
                    <a:cubicBezTo>
                      <a:pt x="497303" y="285000"/>
                      <a:pt x="498065" y="275951"/>
                      <a:pt x="498065" y="266807"/>
                    </a:cubicBezTo>
                    <a:cubicBezTo>
                      <a:pt x="498065" y="201084"/>
                      <a:pt x="497969" y="135362"/>
                      <a:pt x="497969" y="69735"/>
                    </a:cubicBezTo>
                    <a:cubicBezTo>
                      <a:pt x="497969" y="66877"/>
                      <a:pt x="497874" y="64019"/>
                      <a:pt x="497874" y="61162"/>
                    </a:cubicBezTo>
                    <a:cubicBezTo>
                      <a:pt x="497779" y="20586"/>
                      <a:pt x="510828" y="583"/>
                      <a:pt x="537593" y="11"/>
                    </a:cubicBezTo>
                    <a:cubicBezTo>
                      <a:pt x="564359" y="-560"/>
                      <a:pt x="578837" y="20205"/>
                      <a:pt x="578837" y="59733"/>
                    </a:cubicBezTo>
                    <a:cubicBezTo>
                      <a:pt x="578932" y="151173"/>
                      <a:pt x="578837" y="242518"/>
                      <a:pt x="578837" y="333958"/>
                    </a:cubicBezTo>
                    <a:cubicBezTo>
                      <a:pt x="578837" y="353961"/>
                      <a:pt x="582266" y="374725"/>
                      <a:pt x="577979" y="393680"/>
                    </a:cubicBezTo>
                    <a:cubicBezTo>
                      <a:pt x="574455" y="409396"/>
                      <a:pt x="564835" y="430637"/>
                      <a:pt x="552452" y="435590"/>
                    </a:cubicBezTo>
                    <a:cubicBezTo>
                      <a:pt x="540070" y="440543"/>
                      <a:pt x="516162" y="433113"/>
                      <a:pt x="505304" y="422731"/>
                    </a:cubicBezTo>
                    <a:cubicBezTo>
                      <a:pt x="437771" y="358437"/>
                      <a:pt x="373097" y="291000"/>
                      <a:pt x="306136" y="226135"/>
                    </a:cubicBezTo>
                    <a:cubicBezTo>
                      <a:pt x="261368" y="182796"/>
                      <a:pt x="199932" y="176034"/>
                      <a:pt x="148021" y="205371"/>
                    </a:cubicBezTo>
                    <a:cubicBezTo>
                      <a:pt x="98015" y="233660"/>
                      <a:pt x="69821" y="289762"/>
                      <a:pt x="84394" y="345864"/>
                    </a:cubicBezTo>
                    <a:cubicBezTo>
                      <a:pt x="91252" y="372058"/>
                      <a:pt x="106968" y="398823"/>
                      <a:pt x="125637" y="418635"/>
                    </a:cubicBezTo>
                    <a:cubicBezTo>
                      <a:pt x="185835" y="482262"/>
                      <a:pt x="249272" y="542746"/>
                      <a:pt x="311470" y="604373"/>
                    </a:cubicBezTo>
                    <a:cubicBezTo>
                      <a:pt x="317566" y="610374"/>
                      <a:pt x="323852" y="616279"/>
                      <a:pt x="329282" y="622947"/>
                    </a:cubicBezTo>
                    <a:cubicBezTo>
                      <a:pt x="343855" y="641044"/>
                      <a:pt x="344236" y="659713"/>
                      <a:pt x="328901" y="677334"/>
                    </a:cubicBezTo>
                    <a:cubicBezTo>
                      <a:pt x="314232" y="694194"/>
                      <a:pt x="291848" y="694670"/>
                      <a:pt x="272798" y="678858"/>
                    </a:cubicBezTo>
                    <a:cubicBezTo>
                      <a:pt x="263273" y="670953"/>
                      <a:pt x="254796" y="661808"/>
                      <a:pt x="246033" y="653141"/>
                    </a:cubicBezTo>
                    <a:cubicBezTo>
                      <a:pt x="187073" y="594943"/>
                      <a:pt x="127923" y="536936"/>
                      <a:pt x="69344" y="478357"/>
                    </a:cubicBezTo>
                    <a:cubicBezTo>
                      <a:pt x="-20857" y="388155"/>
                      <a:pt x="-23239" y="256520"/>
                      <a:pt x="63248" y="169271"/>
                    </a:cubicBezTo>
                    <a:cubicBezTo>
                      <a:pt x="147926" y="83832"/>
                      <a:pt x="282800" y="87356"/>
                      <a:pt x="372716" y="177367"/>
                    </a:cubicBezTo>
                    <a:cubicBezTo>
                      <a:pt x="412340" y="216991"/>
                      <a:pt x="452059" y="256329"/>
                      <a:pt x="496541" y="300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C1CFA34F-5551-3647-B947-1DA35AD8B350}"/>
                  </a:ext>
                </a:extLst>
              </p:cNvPr>
              <p:cNvSpPr/>
              <p:nvPr/>
            </p:nvSpPr>
            <p:spPr>
              <a:xfrm>
                <a:off x="5591001" y="2057398"/>
                <a:ext cx="1010246" cy="297808"/>
              </a:xfrm>
              <a:custGeom>
                <a:avLst/>
                <a:gdLst>
                  <a:gd name="connsiteX0" fmla="*/ 506047 w 1010246"/>
                  <a:gd name="connsiteY0" fmla="*/ 2 h 297808"/>
                  <a:gd name="connsiteX1" fmla="*/ 642635 w 1010246"/>
                  <a:gd name="connsiteY1" fmla="*/ 94966 h 297808"/>
                  <a:gd name="connsiteX2" fmla="*/ 676639 w 1010246"/>
                  <a:gd name="connsiteY2" fmla="*/ 122398 h 297808"/>
                  <a:gd name="connsiteX3" fmla="*/ 980296 w 1010246"/>
                  <a:gd name="connsiteY3" fmla="*/ 218315 h 297808"/>
                  <a:gd name="connsiteX4" fmla="*/ 997346 w 1010246"/>
                  <a:gd name="connsiteY4" fmla="*/ 287276 h 297808"/>
                  <a:gd name="connsiteX5" fmla="*/ 938958 w 1010246"/>
                  <a:gd name="connsiteY5" fmla="*/ 288038 h 297808"/>
                  <a:gd name="connsiteX6" fmla="*/ 670543 w 1010246"/>
                  <a:gd name="connsiteY6" fmla="*/ 202598 h 297808"/>
                  <a:gd name="connsiteX7" fmla="*/ 634634 w 1010246"/>
                  <a:gd name="connsiteY7" fmla="*/ 218981 h 297808"/>
                  <a:gd name="connsiteX8" fmla="*/ 504142 w 1010246"/>
                  <a:gd name="connsiteY8" fmla="*/ 296420 h 297808"/>
                  <a:gd name="connsiteX9" fmla="*/ 376030 w 1010246"/>
                  <a:gd name="connsiteY9" fmla="*/ 219934 h 297808"/>
                  <a:gd name="connsiteX10" fmla="*/ 337740 w 1010246"/>
                  <a:gd name="connsiteY10" fmla="*/ 202694 h 297808"/>
                  <a:gd name="connsiteX11" fmla="*/ 82375 w 1010246"/>
                  <a:gd name="connsiteY11" fmla="*/ 282513 h 297808"/>
                  <a:gd name="connsiteX12" fmla="*/ 56371 w 1010246"/>
                  <a:gd name="connsiteY12" fmla="*/ 294229 h 297808"/>
                  <a:gd name="connsiteX13" fmla="*/ 3603 w 1010246"/>
                  <a:gd name="connsiteY13" fmla="*/ 274226 h 297808"/>
                  <a:gd name="connsiteX14" fmla="*/ 23796 w 1010246"/>
                  <a:gd name="connsiteY14" fmla="*/ 221553 h 297808"/>
                  <a:gd name="connsiteX15" fmla="*/ 190674 w 1010246"/>
                  <a:gd name="connsiteY15" fmla="*/ 155259 h 297808"/>
                  <a:gd name="connsiteX16" fmla="*/ 335168 w 1010246"/>
                  <a:gd name="connsiteY16" fmla="*/ 121826 h 297808"/>
                  <a:gd name="connsiteX17" fmla="*/ 366886 w 1010246"/>
                  <a:gd name="connsiteY17" fmla="*/ 95442 h 297808"/>
                  <a:gd name="connsiteX18" fmla="*/ 506047 w 1010246"/>
                  <a:gd name="connsiteY18" fmla="*/ 2 h 297808"/>
                  <a:gd name="connsiteX19" fmla="*/ 506332 w 1010246"/>
                  <a:gd name="connsiteY19" fmla="*/ 215933 h 297808"/>
                  <a:gd name="connsiteX20" fmla="*/ 572531 w 1010246"/>
                  <a:gd name="connsiteY20" fmla="*/ 147830 h 297808"/>
                  <a:gd name="connsiteX21" fmla="*/ 505189 w 1010246"/>
                  <a:gd name="connsiteY21" fmla="*/ 80488 h 297808"/>
                  <a:gd name="connsiteX22" fmla="*/ 437562 w 1010246"/>
                  <a:gd name="connsiteY22" fmla="*/ 150401 h 297808"/>
                  <a:gd name="connsiteX23" fmla="*/ 506332 w 1010246"/>
                  <a:gd name="connsiteY23" fmla="*/ 215933 h 29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0246" h="297808">
                    <a:moveTo>
                      <a:pt x="506047" y="2"/>
                    </a:moveTo>
                    <a:cubicBezTo>
                      <a:pt x="566435" y="287"/>
                      <a:pt x="621490" y="37244"/>
                      <a:pt x="642635" y="94966"/>
                    </a:cubicBezTo>
                    <a:cubicBezTo>
                      <a:pt x="649207" y="112968"/>
                      <a:pt x="658447" y="119921"/>
                      <a:pt x="676639" y="122398"/>
                    </a:cubicBezTo>
                    <a:cubicBezTo>
                      <a:pt x="783224" y="137257"/>
                      <a:pt x="883808" y="171547"/>
                      <a:pt x="980296" y="218315"/>
                    </a:cubicBezTo>
                    <a:cubicBezTo>
                      <a:pt x="1012015" y="233745"/>
                      <a:pt x="1019920" y="267178"/>
                      <a:pt x="997346" y="287276"/>
                    </a:cubicBezTo>
                    <a:cubicBezTo>
                      <a:pt x="978296" y="304325"/>
                      <a:pt x="958770" y="297753"/>
                      <a:pt x="938958" y="288038"/>
                    </a:cubicBezTo>
                    <a:cubicBezTo>
                      <a:pt x="853804" y="246128"/>
                      <a:pt x="764174" y="218219"/>
                      <a:pt x="670543" y="202598"/>
                    </a:cubicBezTo>
                    <a:cubicBezTo>
                      <a:pt x="652922" y="199646"/>
                      <a:pt x="643778" y="202122"/>
                      <a:pt x="634634" y="218981"/>
                    </a:cubicBezTo>
                    <a:cubicBezTo>
                      <a:pt x="607012" y="270226"/>
                      <a:pt x="562244" y="296610"/>
                      <a:pt x="504142" y="296420"/>
                    </a:cubicBezTo>
                    <a:cubicBezTo>
                      <a:pt x="447182" y="296229"/>
                      <a:pt x="403081" y="269940"/>
                      <a:pt x="376030" y="219934"/>
                    </a:cubicBezTo>
                    <a:cubicBezTo>
                      <a:pt x="366124" y="201741"/>
                      <a:pt x="356123" y="199550"/>
                      <a:pt x="337740" y="202694"/>
                    </a:cubicBezTo>
                    <a:cubicBezTo>
                      <a:pt x="248872" y="217743"/>
                      <a:pt x="163909" y="244604"/>
                      <a:pt x="82375" y="282513"/>
                    </a:cubicBezTo>
                    <a:cubicBezTo>
                      <a:pt x="73707" y="286514"/>
                      <a:pt x="65325" y="291086"/>
                      <a:pt x="56371" y="294229"/>
                    </a:cubicBezTo>
                    <a:cubicBezTo>
                      <a:pt x="33607" y="302325"/>
                      <a:pt x="10842" y="294229"/>
                      <a:pt x="3603" y="274226"/>
                    </a:cubicBezTo>
                    <a:cubicBezTo>
                      <a:pt x="-4684" y="251557"/>
                      <a:pt x="1031" y="231269"/>
                      <a:pt x="23796" y="221553"/>
                    </a:cubicBezTo>
                    <a:cubicBezTo>
                      <a:pt x="78946" y="198122"/>
                      <a:pt x="133905" y="173833"/>
                      <a:pt x="190674" y="155259"/>
                    </a:cubicBezTo>
                    <a:cubicBezTo>
                      <a:pt x="237442" y="139924"/>
                      <a:pt x="286591" y="131256"/>
                      <a:pt x="335168" y="121826"/>
                    </a:cubicBezTo>
                    <a:cubicBezTo>
                      <a:pt x="352218" y="118493"/>
                      <a:pt x="360695" y="112016"/>
                      <a:pt x="366886" y="95442"/>
                    </a:cubicBezTo>
                    <a:cubicBezTo>
                      <a:pt x="388889" y="36863"/>
                      <a:pt x="444420" y="-284"/>
                      <a:pt x="506047" y="2"/>
                    </a:cubicBezTo>
                    <a:close/>
                    <a:moveTo>
                      <a:pt x="506332" y="215933"/>
                    </a:moveTo>
                    <a:cubicBezTo>
                      <a:pt x="543194" y="215171"/>
                      <a:pt x="572912" y="184596"/>
                      <a:pt x="572531" y="147830"/>
                    </a:cubicBezTo>
                    <a:cubicBezTo>
                      <a:pt x="572150" y="111254"/>
                      <a:pt x="541480" y="80583"/>
                      <a:pt x="505189" y="80488"/>
                    </a:cubicBezTo>
                    <a:cubicBezTo>
                      <a:pt x="467947" y="80393"/>
                      <a:pt x="436419" y="112968"/>
                      <a:pt x="437562" y="150401"/>
                    </a:cubicBezTo>
                    <a:cubicBezTo>
                      <a:pt x="438705" y="187263"/>
                      <a:pt x="469566" y="216695"/>
                      <a:pt x="506332" y="215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8394A60B-FFC2-C50C-B0C2-D36BAE58EC2C}"/>
                  </a:ext>
                </a:extLst>
              </p:cNvPr>
              <p:cNvSpPr/>
              <p:nvPr/>
            </p:nvSpPr>
            <p:spPr>
              <a:xfrm>
                <a:off x="7267671" y="4591972"/>
                <a:ext cx="81247" cy="208553"/>
              </a:xfrm>
              <a:custGeom>
                <a:avLst/>
                <a:gdLst>
                  <a:gd name="connsiteX0" fmla="*/ 80866 w 81247"/>
                  <a:gd name="connsiteY0" fmla="*/ 104043 h 208553"/>
                  <a:gd name="connsiteX1" fmla="*/ 80675 w 81247"/>
                  <a:gd name="connsiteY1" fmla="*/ 166813 h 208553"/>
                  <a:gd name="connsiteX2" fmla="*/ 39527 w 81247"/>
                  <a:gd name="connsiteY2" fmla="*/ 208437 h 208553"/>
                  <a:gd name="connsiteX3" fmla="*/ 856 w 81247"/>
                  <a:gd name="connsiteY3" fmla="*/ 167289 h 208553"/>
                  <a:gd name="connsiteX4" fmla="*/ 665 w 81247"/>
                  <a:gd name="connsiteY4" fmla="*/ 41654 h 208553"/>
                  <a:gd name="connsiteX5" fmla="*/ 42099 w 81247"/>
                  <a:gd name="connsiteY5" fmla="*/ 125 h 208553"/>
                  <a:gd name="connsiteX6" fmla="*/ 80961 w 81247"/>
                  <a:gd name="connsiteY6" fmla="*/ 41273 h 208553"/>
                  <a:gd name="connsiteX7" fmla="*/ 81152 w 81247"/>
                  <a:gd name="connsiteY7" fmla="*/ 72706 h 208553"/>
                  <a:gd name="connsiteX8" fmla="*/ 81152 w 81247"/>
                  <a:gd name="connsiteY8" fmla="*/ 104138 h 208553"/>
                  <a:gd name="connsiteX9" fmla="*/ 80866 w 81247"/>
                  <a:gd name="connsiteY9" fmla="*/ 104043 h 20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47" h="208553">
                    <a:moveTo>
                      <a:pt x="80866" y="104043"/>
                    </a:moveTo>
                    <a:cubicBezTo>
                      <a:pt x="80866" y="124998"/>
                      <a:pt x="81723" y="145953"/>
                      <a:pt x="80675" y="166813"/>
                    </a:cubicBezTo>
                    <a:cubicBezTo>
                      <a:pt x="79342" y="192816"/>
                      <a:pt x="62197" y="210152"/>
                      <a:pt x="39527" y="208437"/>
                    </a:cubicBezTo>
                    <a:cubicBezTo>
                      <a:pt x="14953" y="206532"/>
                      <a:pt x="1427" y="191578"/>
                      <a:pt x="856" y="167289"/>
                    </a:cubicBezTo>
                    <a:cubicBezTo>
                      <a:pt x="-97" y="125474"/>
                      <a:pt x="-382" y="83564"/>
                      <a:pt x="665" y="41654"/>
                    </a:cubicBezTo>
                    <a:cubicBezTo>
                      <a:pt x="1332" y="16318"/>
                      <a:pt x="19811" y="-1684"/>
                      <a:pt x="42099" y="125"/>
                    </a:cubicBezTo>
                    <a:cubicBezTo>
                      <a:pt x="66674" y="2030"/>
                      <a:pt x="79532" y="16794"/>
                      <a:pt x="80961" y="41273"/>
                    </a:cubicBezTo>
                    <a:cubicBezTo>
                      <a:pt x="81533" y="51751"/>
                      <a:pt x="81056" y="62228"/>
                      <a:pt x="81152" y="72706"/>
                    </a:cubicBezTo>
                    <a:cubicBezTo>
                      <a:pt x="81152" y="83183"/>
                      <a:pt x="81152" y="93661"/>
                      <a:pt x="81152" y="104138"/>
                    </a:cubicBezTo>
                    <a:cubicBezTo>
                      <a:pt x="80961" y="104043"/>
                      <a:pt x="80961" y="104043"/>
                      <a:pt x="80866" y="104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7E249A0F-179B-83C3-AB0F-2AAF55BE2CA9}"/>
              </a:ext>
            </a:extLst>
          </p:cNvPr>
          <p:cNvSpPr/>
          <p:nvPr/>
        </p:nvSpPr>
        <p:spPr>
          <a:xfrm>
            <a:off x="1428193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100000">
                <a:srgbClr val="9BBB59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60588FA-F331-8BE8-1BCA-3F266B0487C7}"/>
              </a:ext>
            </a:extLst>
          </p:cNvPr>
          <p:cNvGrpSpPr/>
          <p:nvPr/>
        </p:nvGrpSpPr>
        <p:grpSpPr>
          <a:xfrm>
            <a:off x="1597569" y="2330418"/>
            <a:ext cx="2139335" cy="2776027"/>
            <a:chOff x="1839616" y="2195947"/>
            <a:chExt cx="2139335" cy="2776027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095A6C8F-37F0-619E-6AD0-6E696047DEC8}"/>
                </a:ext>
              </a:extLst>
            </p:cNvPr>
            <p:cNvSpPr txBox="1"/>
            <p:nvPr/>
          </p:nvSpPr>
          <p:spPr>
            <a:xfrm>
              <a:off x="1893168" y="3369687"/>
              <a:ext cx="1980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11D17B"/>
                  </a:solidFill>
                  <a:effectLst/>
                  <a:uLnTx/>
                  <a:uFillTx/>
                </a:rPr>
                <a:t>依赖管理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1D17B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708F425-A0D5-4FA9-7D91-0E1804DA781C}"/>
                </a:ext>
              </a:extLst>
            </p:cNvPr>
            <p:cNvSpPr txBox="1"/>
            <p:nvPr/>
          </p:nvSpPr>
          <p:spPr>
            <a:xfrm>
              <a:off x="1839616" y="4262869"/>
              <a:ext cx="213933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方便快捷的管理项目依赖的资源（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jar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包）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7EEB63B7-980C-9157-1115-DD74F4D4E9A9}"/>
                </a:ext>
              </a:extLst>
            </p:cNvPr>
            <p:cNvCxnSpPr>
              <a:cxnSpLocks/>
            </p:cNvCxnSpPr>
            <p:nvPr/>
          </p:nvCxnSpPr>
          <p:spPr>
            <a:xfrm>
              <a:off x="2006088" y="3897118"/>
              <a:ext cx="1758757" cy="0"/>
            </a:xfrm>
            <a:prstGeom prst="line">
              <a:avLst/>
            </a:prstGeom>
            <a:noFill/>
            <a:ln w="12700" cap="flat" cmpd="sng" algn="ctr">
              <a:solidFill>
                <a:srgbClr val="9BBB59"/>
              </a:solidFill>
              <a:prstDash val="solid"/>
            </a:ln>
            <a:effectLst/>
          </p:spPr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167AB44-96D9-1204-4A71-B0160E2E25FA}"/>
                </a:ext>
              </a:extLst>
            </p:cNvPr>
            <p:cNvGrpSpPr/>
            <p:nvPr/>
          </p:nvGrpSpPr>
          <p:grpSpPr>
            <a:xfrm>
              <a:off x="2575561" y="2195947"/>
              <a:ext cx="667443" cy="667448"/>
              <a:chOff x="1235086" y="1687042"/>
              <a:chExt cx="667443" cy="667448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4EEFC1FC-6330-738B-F586-EBBB438BDE71}"/>
                  </a:ext>
                </a:extLst>
              </p:cNvPr>
              <p:cNvSpPr/>
              <p:nvPr/>
            </p:nvSpPr>
            <p:spPr>
              <a:xfrm>
                <a:off x="1235086" y="1687042"/>
                <a:ext cx="667443" cy="667448"/>
              </a:xfrm>
              <a:custGeom>
                <a:avLst/>
                <a:gdLst>
                  <a:gd name="connsiteX0" fmla="*/ 112755 w 667443"/>
                  <a:gd name="connsiteY0" fmla="*/ 541434 h 667448"/>
                  <a:gd name="connsiteX1" fmla="*/ 70395 w 667443"/>
                  <a:gd name="connsiteY1" fmla="*/ 478380 h 667448"/>
                  <a:gd name="connsiteX2" fmla="*/ 36794 w 667443"/>
                  <a:gd name="connsiteY2" fmla="*/ 381796 h 667448"/>
                  <a:gd name="connsiteX3" fmla="*/ 30376 w 667443"/>
                  <a:gd name="connsiteY3" fmla="*/ 374357 h 667448"/>
                  <a:gd name="connsiteX4" fmla="*/ 19 w 667443"/>
                  <a:gd name="connsiteY4" fmla="*/ 333921 h 667448"/>
                  <a:gd name="connsiteX5" fmla="*/ 30468 w 667443"/>
                  <a:gd name="connsiteY5" fmla="*/ 292673 h 667448"/>
                  <a:gd name="connsiteX6" fmla="*/ 36146 w 667443"/>
                  <a:gd name="connsiteY6" fmla="*/ 287343 h 667448"/>
                  <a:gd name="connsiteX7" fmla="*/ 111898 w 667443"/>
                  <a:gd name="connsiteY7" fmla="*/ 130602 h 667448"/>
                  <a:gd name="connsiteX8" fmla="*/ 113751 w 667443"/>
                  <a:gd name="connsiteY8" fmla="*/ 127914 h 667448"/>
                  <a:gd name="connsiteX9" fmla="*/ 108607 w 667443"/>
                  <a:gd name="connsiteY9" fmla="*/ 122399 h 667448"/>
                  <a:gd name="connsiteX10" fmla="*/ 79154 w 667443"/>
                  <a:gd name="connsiteY10" fmla="*/ 92877 h 667448"/>
                  <a:gd name="connsiteX11" fmla="*/ 51092 w 667443"/>
                  <a:gd name="connsiteY11" fmla="*/ 83839 h 667448"/>
                  <a:gd name="connsiteX12" fmla="*/ 4399 w 667443"/>
                  <a:gd name="connsiteY12" fmla="*/ 61431 h 667448"/>
                  <a:gd name="connsiteX13" fmla="*/ 15522 w 667443"/>
                  <a:gd name="connsiteY13" fmla="*/ 9802 h 667448"/>
                  <a:gd name="connsiteX14" fmla="*/ 68356 w 667443"/>
                  <a:gd name="connsiteY14" fmla="*/ 8574 h 667448"/>
                  <a:gd name="connsiteX15" fmla="*/ 81866 w 667443"/>
                  <a:gd name="connsiteY15" fmla="*/ 58929 h 667448"/>
                  <a:gd name="connsiteX16" fmla="*/ 84322 w 667443"/>
                  <a:gd name="connsiteY16" fmla="*/ 70631 h 667448"/>
                  <a:gd name="connsiteX17" fmla="*/ 122210 w 667443"/>
                  <a:gd name="connsiteY17" fmla="*/ 108449 h 667448"/>
                  <a:gd name="connsiteX18" fmla="*/ 126450 w 667443"/>
                  <a:gd name="connsiteY18" fmla="*/ 114543 h 667448"/>
                  <a:gd name="connsiteX19" fmla="*/ 159680 w 667443"/>
                  <a:gd name="connsiteY19" fmla="*/ 88590 h 667448"/>
                  <a:gd name="connsiteX20" fmla="*/ 285091 w 667443"/>
                  <a:gd name="connsiteY20" fmla="*/ 36822 h 667448"/>
                  <a:gd name="connsiteX21" fmla="*/ 293109 w 667443"/>
                  <a:gd name="connsiteY21" fmla="*/ 30125 h 667448"/>
                  <a:gd name="connsiteX22" fmla="*/ 333685 w 667443"/>
                  <a:gd name="connsiteY22" fmla="*/ 0 h 667448"/>
                  <a:gd name="connsiteX23" fmla="*/ 374353 w 667443"/>
                  <a:gd name="connsiteY23" fmla="*/ 30102 h 667448"/>
                  <a:gd name="connsiteX24" fmla="*/ 380865 w 667443"/>
                  <a:gd name="connsiteY24" fmla="*/ 36683 h 667448"/>
                  <a:gd name="connsiteX25" fmla="*/ 535891 w 667443"/>
                  <a:gd name="connsiteY25" fmla="*/ 111091 h 667448"/>
                  <a:gd name="connsiteX26" fmla="*/ 538046 w 667443"/>
                  <a:gd name="connsiteY26" fmla="*/ 112852 h 667448"/>
                  <a:gd name="connsiteX27" fmla="*/ 541175 w 667443"/>
                  <a:gd name="connsiteY27" fmla="*/ 113918 h 667448"/>
                  <a:gd name="connsiteX28" fmla="*/ 551533 w 667443"/>
                  <a:gd name="connsiteY28" fmla="*/ 102123 h 667448"/>
                  <a:gd name="connsiteX29" fmla="*/ 583535 w 667443"/>
                  <a:gd name="connsiteY29" fmla="*/ 70214 h 667448"/>
                  <a:gd name="connsiteX30" fmla="*/ 585829 w 667443"/>
                  <a:gd name="connsiteY30" fmla="*/ 59716 h 667448"/>
                  <a:gd name="connsiteX31" fmla="*/ 624921 w 667443"/>
                  <a:gd name="connsiteY31" fmla="*/ 23 h 667448"/>
                  <a:gd name="connsiteX32" fmla="*/ 664130 w 667443"/>
                  <a:gd name="connsiteY32" fmla="*/ 26371 h 667448"/>
                  <a:gd name="connsiteX33" fmla="*/ 654606 w 667443"/>
                  <a:gd name="connsiteY33" fmla="*/ 73180 h 667448"/>
                  <a:gd name="connsiteX34" fmla="*/ 608306 w 667443"/>
                  <a:gd name="connsiteY34" fmla="*/ 81870 h 667448"/>
                  <a:gd name="connsiteX35" fmla="*/ 597137 w 667443"/>
                  <a:gd name="connsiteY35" fmla="*/ 83955 h 667448"/>
                  <a:gd name="connsiteX36" fmla="*/ 559388 w 667443"/>
                  <a:gd name="connsiteY36" fmla="*/ 121912 h 667448"/>
                  <a:gd name="connsiteX37" fmla="*/ 554082 w 667443"/>
                  <a:gd name="connsiteY37" fmla="*/ 127520 h 667448"/>
                  <a:gd name="connsiteX38" fmla="*/ 583303 w 667443"/>
                  <a:gd name="connsiteY38" fmla="*/ 166149 h 667448"/>
                  <a:gd name="connsiteX39" fmla="*/ 630599 w 667443"/>
                  <a:gd name="connsiteY39" fmla="*/ 285327 h 667448"/>
                  <a:gd name="connsiteX40" fmla="*/ 637435 w 667443"/>
                  <a:gd name="connsiteY40" fmla="*/ 293206 h 667448"/>
                  <a:gd name="connsiteX41" fmla="*/ 667443 w 667443"/>
                  <a:gd name="connsiteY41" fmla="*/ 333874 h 667448"/>
                  <a:gd name="connsiteX42" fmla="*/ 637226 w 667443"/>
                  <a:gd name="connsiteY42" fmla="*/ 374496 h 667448"/>
                  <a:gd name="connsiteX43" fmla="*/ 630900 w 667443"/>
                  <a:gd name="connsiteY43" fmla="*/ 380405 h 667448"/>
                  <a:gd name="connsiteX44" fmla="*/ 555310 w 667443"/>
                  <a:gd name="connsiteY44" fmla="*/ 537123 h 667448"/>
                  <a:gd name="connsiteX45" fmla="*/ 553711 w 667443"/>
                  <a:gd name="connsiteY45" fmla="*/ 539418 h 667448"/>
                  <a:gd name="connsiteX46" fmla="*/ 558624 w 667443"/>
                  <a:gd name="connsiteY46" fmla="*/ 544771 h 667448"/>
                  <a:gd name="connsiteX47" fmla="*/ 597879 w 667443"/>
                  <a:gd name="connsiteY47" fmla="*/ 584188 h 667448"/>
                  <a:gd name="connsiteX48" fmla="*/ 607287 w 667443"/>
                  <a:gd name="connsiteY48" fmla="*/ 586041 h 667448"/>
                  <a:gd name="connsiteX49" fmla="*/ 659704 w 667443"/>
                  <a:gd name="connsiteY49" fmla="*/ 600293 h 667448"/>
                  <a:gd name="connsiteX50" fmla="*/ 654768 w 667443"/>
                  <a:gd name="connsiteY50" fmla="*/ 655073 h 667448"/>
                  <a:gd name="connsiteX51" fmla="*/ 600520 w 667443"/>
                  <a:gd name="connsiteY51" fmla="*/ 659870 h 667448"/>
                  <a:gd name="connsiteX52" fmla="*/ 585690 w 667443"/>
                  <a:gd name="connsiteY52" fmla="*/ 607407 h 667448"/>
                  <a:gd name="connsiteX53" fmla="*/ 586199 w 667443"/>
                  <a:gd name="connsiteY53" fmla="*/ 600107 h 667448"/>
                  <a:gd name="connsiteX54" fmla="*/ 584322 w 667443"/>
                  <a:gd name="connsiteY54" fmla="*/ 598138 h 667448"/>
                  <a:gd name="connsiteX55" fmla="*/ 539854 w 667443"/>
                  <a:gd name="connsiteY55" fmla="*/ 553599 h 667448"/>
                  <a:gd name="connsiteX56" fmla="*/ 535242 w 667443"/>
                  <a:gd name="connsiteY56" fmla="*/ 557006 h 667448"/>
                  <a:gd name="connsiteX57" fmla="*/ 382023 w 667443"/>
                  <a:gd name="connsiteY57" fmla="*/ 630649 h 667448"/>
                  <a:gd name="connsiteX58" fmla="*/ 374237 w 667443"/>
                  <a:gd name="connsiteY58" fmla="*/ 637601 h 667448"/>
                  <a:gd name="connsiteX59" fmla="*/ 333430 w 667443"/>
                  <a:gd name="connsiteY59" fmla="*/ 667448 h 667448"/>
                  <a:gd name="connsiteX60" fmla="*/ 293318 w 667443"/>
                  <a:gd name="connsiteY60" fmla="*/ 637670 h 667448"/>
                  <a:gd name="connsiteX61" fmla="*/ 284883 w 667443"/>
                  <a:gd name="connsiteY61" fmla="*/ 630533 h 667448"/>
                  <a:gd name="connsiteX62" fmla="*/ 133379 w 667443"/>
                  <a:gd name="connsiteY62" fmla="*/ 557979 h 667448"/>
                  <a:gd name="connsiteX63" fmla="*/ 129694 w 667443"/>
                  <a:gd name="connsiteY63" fmla="*/ 554804 h 667448"/>
                  <a:gd name="connsiteX64" fmla="*/ 127099 w 667443"/>
                  <a:gd name="connsiteY64" fmla="*/ 553368 h 667448"/>
                  <a:gd name="connsiteX65" fmla="*/ 111782 w 667443"/>
                  <a:gd name="connsiteY65" fmla="*/ 569565 h 667448"/>
                  <a:gd name="connsiteX66" fmla="*/ 83163 w 667443"/>
                  <a:gd name="connsiteY66" fmla="*/ 597975 h 667448"/>
                  <a:gd name="connsiteX67" fmla="*/ 81518 w 667443"/>
                  <a:gd name="connsiteY67" fmla="*/ 607430 h 667448"/>
                  <a:gd name="connsiteX68" fmla="*/ 57117 w 667443"/>
                  <a:gd name="connsiteY68" fmla="*/ 664829 h 667448"/>
                  <a:gd name="connsiteX69" fmla="*/ 1780 w 667443"/>
                  <a:gd name="connsiteY69" fmla="*/ 636813 h 667448"/>
                  <a:gd name="connsiteX70" fmla="*/ 33040 w 667443"/>
                  <a:gd name="connsiteY70" fmla="*/ 583191 h 667448"/>
                  <a:gd name="connsiteX71" fmla="*/ 60871 w 667443"/>
                  <a:gd name="connsiteY71" fmla="*/ 586041 h 667448"/>
                  <a:gd name="connsiteX72" fmla="*/ 67383 w 667443"/>
                  <a:gd name="connsiteY72" fmla="*/ 585972 h 667448"/>
                  <a:gd name="connsiteX73" fmla="*/ 112755 w 667443"/>
                  <a:gd name="connsiteY73" fmla="*/ 541434 h 667448"/>
                  <a:gd name="connsiteX74" fmla="*/ 292553 w 667443"/>
                  <a:gd name="connsiteY74" fmla="*/ 611763 h 667448"/>
                  <a:gd name="connsiteX75" fmla="*/ 294198 w 667443"/>
                  <a:gd name="connsiteY75" fmla="*/ 608589 h 667448"/>
                  <a:gd name="connsiteX76" fmla="*/ 332503 w 667443"/>
                  <a:gd name="connsiteY76" fmla="*/ 582195 h 667448"/>
                  <a:gd name="connsiteX77" fmla="*/ 372662 w 667443"/>
                  <a:gd name="connsiteY77" fmla="*/ 607777 h 667448"/>
                  <a:gd name="connsiteX78" fmla="*/ 381004 w 667443"/>
                  <a:gd name="connsiteY78" fmla="*/ 610975 h 667448"/>
                  <a:gd name="connsiteX79" fmla="*/ 610832 w 667443"/>
                  <a:gd name="connsiteY79" fmla="*/ 382074 h 667448"/>
                  <a:gd name="connsiteX80" fmla="*/ 605688 w 667443"/>
                  <a:gd name="connsiteY80" fmla="*/ 371553 h 667448"/>
                  <a:gd name="connsiteX81" fmla="*/ 582167 w 667443"/>
                  <a:gd name="connsiteY81" fmla="*/ 333573 h 667448"/>
                  <a:gd name="connsiteX82" fmla="*/ 604622 w 667443"/>
                  <a:gd name="connsiteY82" fmla="*/ 296381 h 667448"/>
                  <a:gd name="connsiteX83" fmla="*/ 610415 w 667443"/>
                  <a:gd name="connsiteY83" fmla="*/ 283682 h 667448"/>
                  <a:gd name="connsiteX84" fmla="*/ 609743 w 667443"/>
                  <a:gd name="connsiteY84" fmla="*/ 279580 h 667448"/>
                  <a:gd name="connsiteX85" fmla="*/ 381421 w 667443"/>
                  <a:gd name="connsiteY85" fmla="*/ 56495 h 667448"/>
                  <a:gd name="connsiteX86" fmla="*/ 371966 w 667443"/>
                  <a:gd name="connsiteY86" fmla="*/ 61223 h 667448"/>
                  <a:gd name="connsiteX87" fmla="*/ 334959 w 667443"/>
                  <a:gd name="connsiteY87" fmla="*/ 85207 h 667448"/>
                  <a:gd name="connsiteX88" fmla="*/ 296724 w 667443"/>
                  <a:gd name="connsiteY88" fmla="*/ 63285 h 667448"/>
                  <a:gd name="connsiteX89" fmla="*/ 283701 w 667443"/>
                  <a:gd name="connsiteY89" fmla="*/ 56959 h 667448"/>
                  <a:gd name="connsiteX90" fmla="*/ 280272 w 667443"/>
                  <a:gd name="connsiteY90" fmla="*/ 57492 h 667448"/>
                  <a:gd name="connsiteX91" fmla="*/ 56584 w 667443"/>
                  <a:gd name="connsiteY91" fmla="*/ 285304 h 667448"/>
                  <a:gd name="connsiteX92" fmla="*/ 61752 w 667443"/>
                  <a:gd name="connsiteY92" fmla="*/ 295825 h 667448"/>
                  <a:gd name="connsiteX93" fmla="*/ 85249 w 667443"/>
                  <a:gd name="connsiteY93" fmla="*/ 332438 h 667448"/>
                  <a:gd name="connsiteX94" fmla="*/ 65320 w 667443"/>
                  <a:gd name="connsiteY94" fmla="*/ 369862 h 667448"/>
                  <a:gd name="connsiteX95" fmla="*/ 57696 w 667443"/>
                  <a:gd name="connsiteY95" fmla="*/ 387821 h 667448"/>
                  <a:gd name="connsiteX96" fmla="*/ 57859 w 667443"/>
                  <a:gd name="connsiteY96" fmla="*/ 388493 h 667448"/>
                  <a:gd name="connsiteX97" fmla="*/ 207926 w 667443"/>
                  <a:gd name="connsiteY97" fmla="*/ 584813 h 667448"/>
                  <a:gd name="connsiteX98" fmla="*/ 292553 w 667443"/>
                  <a:gd name="connsiteY98" fmla="*/ 611763 h 667448"/>
                  <a:gd name="connsiteX99" fmla="*/ 601725 w 667443"/>
                  <a:gd name="connsiteY99" fmla="*/ 333874 h 667448"/>
                  <a:gd name="connsiteX100" fmla="*/ 624759 w 667443"/>
                  <a:gd name="connsiteY100" fmla="*/ 356908 h 667448"/>
                  <a:gd name="connsiteX101" fmla="*/ 647909 w 667443"/>
                  <a:gd name="connsiteY101" fmla="*/ 333874 h 667448"/>
                  <a:gd name="connsiteX102" fmla="*/ 624411 w 667443"/>
                  <a:gd name="connsiteY102" fmla="*/ 310493 h 667448"/>
                  <a:gd name="connsiteX103" fmla="*/ 601725 w 667443"/>
                  <a:gd name="connsiteY103" fmla="*/ 333874 h 667448"/>
                  <a:gd name="connsiteX104" fmla="*/ 333662 w 667443"/>
                  <a:gd name="connsiteY104" fmla="*/ 601706 h 667448"/>
                  <a:gd name="connsiteX105" fmla="*/ 310512 w 667443"/>
                  <a:gd name="connsiteY105" fmla="*/ 624601 h 667448"/>
                  <a:gd name="connsiteX106" fmla="*/ 333430 w 667443"/>
                  <a:gd name="connsiteY106" fmla="*/ 647866 h 667448"/>
                  <a:gd name="connsiteX107" fmla="*/ 356927 w 667443"/>
                  <a:gd name="connsiteY107" fmla="*/ 624485 h 667448"/>
                  <a:gd name="connsiteX108" fmla="*/ 333662 w 667443"/>
                  <a:gd name="connsiteY108" fmla="*/ 601706 h 667448"/>
                  <a:gd name="connsiteX109" fmla="*/ 333708 w 667443"/>
                  <a:gd name="connsiteY109" fmla="*/ 65695 h 667448"/>
                  <a:gd name="connsiteX110" fmla="*/ 356927 w 667443"/>
                  <a:gd name="connsiteY110" fmla="*/ 42847 h 667448"/>
                  <a:gd name="connsiteX111" fmla="*/ 334079 w 667443"/>
                  <a:gd name="connsiteY111" fmla="*/ 19535 h 667448"/>
                  <a:gd name="connsiteX112" fmla="*/ 310512 w 667443"/>
                  <a:gd name="connsiteY112" fmla="*/ 42823 h 667448"/>
                  <a:gd name="connsiteX113" fmla="*/ 333708 w 667443"/>
                  <a:gd name="connsiteY113" fmla="*/ 65695 h 667448"/>
                  <a:gd name="connsiteX114" fmla="*/ 65737 w 667443"/>
                  <a:gd name="connsiteY114" fmla="*/ 333619 h 667448"/>
                  <a:gd name="connsiteX115" fmla="*/ 42819 w 667443"/>
                  <a:gd name="connsiteY115" fmla="*/ 310493 h 667448"/>
                  <a:gd name="connsiteX116" fmla="*/ 19577 w 667443"/>
                  <a:gd name="connsiteY116" fmla="*/ 333411 h 667448"/>
                  <a:gd name="connsiteX117" fmla="*/ 42958 w 667443"/>
                  <a:gd name="connsiteY117" fmla="*/ 356908 h 667448"/>
                  <a:gd name="connsiteX118" fmla="*/ 65737 w 667443"/>
                  <a:gd name="connsiteY118" fmla="*/ 333619 h 667448"/>
                  <a:gd name="connsiteX119" fmla="*/ 624805 w 667443"/>
                  <a:gd name="connsiteY119" fmla="*/ 65695 h 667448"/>
                  <a:gd name="connsiteX120" fmla="*/ 647909 w 667443"/>
                  <a:gd name="connsiteY120" fmla="*/ 42823 h 667448"/>
                  <a:gd name="connsiteX121" fmla="*/ 625060 w 667443"/>
                  <a:gd name="connsiteY121" fmla="*/ 19535 h 667448"/>
                  <a:gd name="connsiteX122" fmla="*/ 601748 w 667443"/>
                  <a:gd name="connsiteY122" fmla="*/ 42870 h 667448"/>
                  <a:gd name="connsiteX123" fmla="*/ 624805 w 667443"/>
                  <a:gd name="connsiteY123" fmla="*/ 65695 h 667448"/>
                  <a:gd name="connsiteX124" fmla="*/ 42750 w 667443"/>
                  <a:gd name="connsiteY124" fmla="*/ 601706 h 667448"/>
                  <a:gd name="connsiteX125" fmla="*/ 19554 w 667443"/>
                  <a:gd name="connsiteY125" fmla="*/ 624485 h 667448"/>
                  <a:gd name="connsiteX126" fmla="*/ 42286 w 667443"/>
                  <a:gd name="connsiteY126" fmla="*/ 647890 h 667448"/>
                  <a:gd name="connsiteX127" fmla="*/ 65714 w 667443"/>
                  <a:gd name="connsiteY127" fmla="*/ 624624 h 667448"/>
                  <a:gd name="connsiteX128" fmla="*/ 42750 w 667443"/>
                  <a:gd name="connsiteY128" fmla="*/ 601706 h 667448"/>
                  <a:gd name="connsiteX129" fmla="*/ 624713 w 667443"/>
                  <a:gd name="connsiteY129" fmla="*/ 601706 h 667448"/>
                  <a:gd name="connsiteX130" fmla="*/ 601748 w 667443"/>
                  <a:gd name="connsiteY130" fmla="*/ 624578 h 667448"/>
                  <a:gd name="connsiteX131" fmla="*/ 625153 w 667443"/>
                  <a:gd name="connsiteY131" fmla="*/ 647890 h 667448"/>
                  <a:gd name="connsiteX132" fmla="*/ 647909 w 667443"/>
                  <a:gd name="connsiteY132" fmla="*/ 624531 h 667448"/>
                  <a:gd name="connsiteX133" fmla="*/ 624713 w 667443"/>
                  <a:gd name="connsiteY133" fmla="*/ 601706 h 667448"/>
                  <a:gd name="connsiteX134" fmla="*/ 65737 w 667443"/>
                  <a:gd name="connsiteY134" fmla="*/ 42777 h 667448"/>
                  <a:gd name="connsiteX135" fmla="*/ 42982 w 667443"/>
                  <a:gd name="connsiteY135" fmla="*/ 19535 h 667448"/>
                  <a:gd name="connsiteX136" fmla="*/ 19577 w 667443"/>
                  <a:gd name="connsiteY136" fmla="*/ 42221 h 667448"/>
                  <a:gd name="connsiteX137" fmla="*/ 42796 w 667443"/>
                  <a:gd name="connsiteY137" fmla="*/ 65695 h 667448"/>
                  <a:gd name="connsiteX138" fmla="*/ 65737 w 667443"/>
                  <a:gd name="connsiteY138" fmla="*/ 42777 h 667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667443" h="667448">
                    <a:moveTo>
                      <a:pt x="112755" y="541434"/>
                    </a:moveTo>
                    <a:cubicBezTo>
                      <a:pt x="97878" y="519466"/>
                      <a:pt x="83001" y="499607"/>
                      <a:pt x="70395" y="478380"/>
                    </a:cubicBezTo>
                    <a:cubicBezTo>
                      <a:pt x="52737" y="448626"/>
                      <a:pt x="42379" y="415929"/>
                      <a:pt x="36794" y="381796"/>
                    </a:cubicBezTo>
                    <a:cubicBezTo>
                      <a:pt x="36099" y="377486"/>
                      <a:pt x="34477" y="375655"/>
                      <a:pt x="30376" y="374357"/>
                    </a:cubicBezTo>
                    <a:cubicBezTo>
                      <a:pt x="11814" y="368448"/>
                      <a:pt x="89" y="352529"/>
                      <a:pt x="19" y="333921"/>
                    </a:cubicBezTo>
                    <a:cubicBezTo>
                      <a:pt x="-50" y="314942"/>
                      <a:pt x="11745" y="299185"/>
                      <a:pt x="30468" y="292673"/>
                    </a:cubicBezTo>
                    <a:cubicBezTo>
                      <a:pt x="32762" y="291862"/>
                      <a:pt x="35798" y="289429"/>
                      <a:pt x="36146" y="287343"/>
                    </a:cubicBezTo>
                    <a:cubicBezTo>
                      <a:pt x="46365" y="227789"/>
                      <a:pt x="71206" y="175395"/>
                      <a:pt x="111898" y="130602"/>
                    </a:cubicBezTo>
                    <a:cubicBezTo>
                      <a:pt x="112500" y="129930"/>
                      <a:pt x="112940" y="129119"/>
                      <a:pt x="113751" y="127914"/>
                    </a:cubicBezTo>
                    <a:cubicBezTo>
                      <a:pt x="112013" y="126037"/>
                      <a:pt x="110368" y="124160"/>
                      <a:pt x="108607" y="122399"/>
                    </a:cubicBezTo>
                    <a:cubicBezTo>
                      <a:pt x="98782" y="112574"/>
                      <a:pt x="88655" y="103003"/>
                      <a:pt x="79154" y="92877"/>
                    </a:cubicBezTo>
                    <a:cubicBezTo>
                      <a:pt x="71322" y="84488"/>
                      <a:pt x="65274" y="78347"/>
                      <a:pt x="51092" y="83839"/>
                    </a:cubicBezTo>
                    <a:cubicBezTo>
                      <a:pt x="33365" y="90722"/>
                      <a:pt x="12857" y="78834"/>
                      <a:pt x="4399" y="61431"/>
                    </a:cubicBezTo>
                    <a:cubicBezTo>
                      <a:pt x="-4222" y="43658"/>
                      <a:pt x="367" y="22292"/>
                      <a:pt x="15522" y="9802"/>
                    </a:cubicBezTo>
                    <a:cubicBezTo>
                      <a:pt x="30769" y="-2758"/>
                      <a:pt x="52367" y="-3267"/>
                      <a:pt x="68356" y="8574"/>
                    </a:cubicBezTo>
                    <a:cubicBezTo>
                      <a:pt x="83812" y="20021"/>
                      <a:pt x="89883" y="41271"/>
                      <a:pt x="81866" y="58929"/>
                    </a:cubicBezTo>
                    <a:cubicBezTo>
                      <a:pt x="79432" y="64281"/>
                      <a:pt x="80498" y="66946"/>
                      <a:pt x="84322" y="70631"/>
                    </a:cubicBezTo>
                    <a:cubicBezTo>
                      <a:pt x="97160" y="83028"/>
                      <a:pt x="109673" y="95750"/>
                      <a:pt x="122210" y="108449"/>
                    </a:cubicBezTo>
                    <a:cubicBezTo>
                      <a:pt x="123971" y="110233"/>
                      <a:pt x="125129" y="112620"/>
                      <a:pt x="126450" y="114543"/>
                    </a:cubicBezTo>
                    <a:cubicBezTo>
                      <a:pt x="138593" y="105019"/>
                      <a:pt x="148835" y="96399"/>
                      <a:pt x="159680" y="88590"/>
                    </a:cubicBezTo>
                    <a:cubicBezTo>
                      <a:pt x="197382" y="61478"/>
                      <a:pt x="239418" y="44631"/>
                      <a:pt x="285091" y="36822"/>
                    </a:cubicBezTo>
                    <a:cubicBezTo>
                      <a:pt x="289564" y="36057"/>
                      <a:pt x="291696" y="34597"/>
                      <a:pt x="293109" y="30125"/>
                    </a:cubicBezTo>
                    <a:cubicBezTo>
                      <a:pt x="298972" y="11633"/>
                      <a:pt x="314984" y="0"/>
                      <a:pt x="333685" y="0"/>
                    </a:cubicBezTo>
                    <a:cubicBezTo>
                      <a:pt x="352339" y="0"/>
                      <a:pt x="368259" y="11702"/>
                      <a:pt x="374353" y="30102"/>
                    </a:cubicBezTo>
                    <a:cubicBezTo>
                      <a:pt x="375466" y="33485"/>
                      <a:pt x="376346" y="35918"/>
                      <a:pt x="380865" y="36683"/>
                    </a:cubicBezTo>
                    <a:cubicBezTo>
                      <a:pt x="439747" y="46392"/>
                      <a:pt x="491538" y="71048"/>
                      <a:pt x="535891" y="111091"/>
                    </a:cubicBezTo>
                    <a:cubicBezTo>
                      <a:pt x="536586" y="111716"/>
                      <a:pt x="537282" y="112319"/>
                      <a:pt x="538046" y="112852"/>
                    </a:cubicBezTo>
                    <a:cubicBezTo>
                      <a:pt x="538394" y="113107"/>
                      <a:pt x="538881" y="113153"/>
                      <a:pt x="541175" y="113918"/>
                    </a:cubicBezTo>
                    <a:cubicBezTo>
                      <a:pt x="544233" y="110419"/>
                      <a:pt x="547663" y="106062"/>
                      <a:pt x="551533" y="102123"/>
                    </a:cubicBezTo>
                    <a:cubicBezTo>
                      <a:pt x="562077" y="91371"/>
                      <a:pt x="572713" y="80688"/>
                      <a:pt x="583535" y="70214"/>
                    </a:cubicBezTo>
                    <a:cubicBezTo>
                      <a:pt x="586871" y="66993"/>
                      <a:pt x="588076" y="64675"/>
                      <a:pt x="585829" y="59716"/>
                    </a:cubicBezTo>
                    <a:cubicBezTo>
                      <a:pt x="573176" y="31631"/>
                      <a:pt x="594148" y="-70"/>
                      <a:pt x="624921" y="23"/>
                    </a:cubicBezTo>
                    <a:cubicBezTo>
                      <a:pt x="641953" y="70"/>
                      <a:pt x="657525" y="10544"/>
                      <a:pt x="664130" y="26371"/>
                    </a:cubicBezTo>
                    <a:cubicBezTo>
                      <a:pt x="670804" y="42406"/>
                      <a:pt x="667026" y="61037"/>
                      <a:pt x="654606" y="73180"/>
                    </a:cubicBezTo>
                    <a:cubicBezTo>
                      <a:pt x="642370" y="85160"/>
                      <a:pt x="623855" y="88937"/>
                      <a:pt x="608306" y="81870"/>
                    </a:cubicBezTo>
                    <a:cubicBezTo>
                      <a:pt x="603463" y="79668"/>
                      <a:pt x="600775" y="80155"/>
                      <a:pt x="597137" y="83955"/>
                    </a:cubicBezTo>
                    <a:cubicBezTo>
                      <a:pt x="584786" y="96839"/>
                      <a:pt x="571994" y="109283"/>
                      <a:pt x="559388" y="121912"/>
                    </a:cubicBezTo>
                    <a:cubicBezTo>
                      <a:pt x="557465" y="123836"/>
                      <a:pt x="555634" y="125875"/>
                      <a:pt x="554082" y="127520"/>
                    </a:cubicBezTo>
                    <a:cubicBezTo>
                      <a:pt x="564116" y="140706"/>
                      <a:pt x="574312" y="153033"/>
                      <a:pt x="583303" y="166149"/>
                    </a:cubicBezTo>
                    <a:cubicBezTo>
                      <a:pt x="608028" y="202253"/>
                      <a:pt x="623392" y="242226"/>
                      <a:pt x="630599" y="285327"/>
                    </a:cubicBezTo>
                    <a:cubicBezTo>
                      <a:pt x="631363" y="289939"/>
                      <a:pt x="633101" y="291816"/>
                      <a:pt x="637435" y="293206"/>
                    </a:cubicBezTo>
                    <a:cubicBezTo>
                      <a:pt x="655834" y="299092"/>
                      <a:pt x="667490" y="315197"/>
                      <a:pt x="667443" y="333874"/>
                    </a:cubicBezTo>
                    <a:cubicBezTo>
                      <a:pt x="667397" y="352552"/>
                      <a:pt x="655672" y="368379"/>
                      <a:pt x="637226" y="374496"/>
                    </a:cubicBezTo>
                    <a:cubicBezTo>
                      <a:pt x="634144" y="375516"/>
                      <a:pt x="631618" y="376072"/>
                      <a:pt x="630900" y="380405"/>
                    </a:cubicBezTo>
                    <a:cubicBezTo>
                      <a:pt x="621028" y="440006"/>
                      <a:pt x="596025" y="492377"/>
                      <a:pt x="555310" y="537123"/>
                    </a:cubicBezTo>
                    <a:cubicBezTo>
                      <a:pt x="554847" y="537633"/>
                      <a:pt x="554522" y="538259"/>
                      <a:pt x="553711" y="539418"/>
                    </a:cubicBezTo>
                    <a:cubicBezTo>
                      <a:pt x="555287" y="541156"/>
                      <a:pt x="556886" y="543033"/>
                      <a:pt x="558624" y="544771"/>
                    </a:cubicBezTo>
                    <a:cubicBezTo>
                      <a:pt x="571716" y="557910"/>
                      <a:pt x="584925" y="570909"/>
                      <a:pt x="597879" y="584188"/>
                    </a:cubicBezTo>
                    <a:cubicBezTo>
                      <a:pt x="600868" y="587246"/>
                      <a:pt x="603046" y="588034"/>
                      <a:pt x="607287" y="586041"/>
                    </a:cubicBezTo>
                    <a:cubicBezTo>
                      <a:pt x="625871" y="577282"/>
                      <a:pt x="648233" y="583562"/>
                      <a:pt x="659704" y="600293"/>
                    </a:cubicBezTo>
                    <a:cubicBezTo>
                      <a:pt x="671568" y="617556"/>
                      <a:pt x="669506" y="640498"/>
                      <a:pt x="654768" y="655073"/>
                    </a:cubicBezTo>
                    <a:cubicBezTo>
                      <a:pt x="640192" y="669487"/>
                      <a:pt x="617576" y="671480"/>
                      <a:pt x="600520" y="659870"/>
                    </a:cubicBezTo>
                    <a:cubicBezTo>
                      <a:pt x="583766" y="648469"/>
                      <a:pt x="577533" y="626084"/>
                      <a:pt x="585690" y="607407"/>
                    </a:cubicBezTo>
                    <a:cubicBezTo>
                      <a:pt x="586617" y="605275"/>
                      <a:pt x="586269" y="602540"/>
                      <a:pt x="586199" y="600107"/>
                    </a:cubicBezTo>
                    <a:cubicBezTo>
                      <a:pt x="586176" y="599435"/>
                      <a:pt x="584994" y="598786"/>
                      <a:pt x="584322" y="598138"/>
                    </a:cubicBezTo>
                    <a:cubicBezTo>
                      <a:pt x="569608" y="583400"/>
                      <a:pt x="554893" y="568639"/>
                      <a:pt x="539854" y="553599"/>
                    </a:cubicBezTo>
                    <a:cubicBezTo>
                      <a:pt x="538069" y="554897"/>
                      <a:pt x="536563" y="555847"/>
                      <a:pt x="535242" y="557006"/>
                    </a:cubicBezTo>
                    <a:cubicBezTo>
                      <a:pt x="491307" y="596400"/>
                      <a:pt x="440095" y="620731"/>
                      <a:pt x="382023" y="630649"/>
                    </a:cubicBezTo>
                    <a:cubicBezTo>
                      <a:pt x="377319" y="631460"/>
                      <a:pt x="375605" y="633383"/>
                      <a:pt x="374237" y="637601"/>
                    </a:cubicBezTo>
                    <a:cubicBezTo>
                      <a:pt x="368328" y="655907"/>
                      <a:pt x="352154" y="667540"/>
                      <a:pt x="333430" y="667448"/>
                    </a:cubicBezTo>
                    <a:cubicBezTo>
                      <a:pt x="315077" y="667355"/>
                      <a:pt x="299018" y="655722"/>
                      <a:pt x="293318" y="637670"/>
                    </a:cubicBezTo>
                    <a:cubicBezTo>
                      <a:pt x="291835" y="632943"/>
                      <a:pt x="289587" y="631344"/>
                      <a:pt x="284883" y="630533"/>
                    </a:cubicBezTo>
                    <a:cubicBezTo>
                      <a:pt x="227553" y="620685"/>
                      <a:pt x="176921" y="596724"/>
                      <a:pt x="133379" y="557979"/>
                    </a:cubicBezTo>
                    <a:cubicBezTo>
                      <a:pt x="132174" y="556890"/>
                      <a:pt x="130946" y="555847"/>
                      <a:pt x="129694" y="554804"/>
                    </a:cubicBezTo>
                    <a:cubicBezTo>
                      <a:pt x="129347" y="554526"/>
                      <a:pt x="128906" y="554341"/>
                      <a:pt x="127099" y="553368"/>
                    </a:cubicBezTo>
                    <a:cubicBezTo>
                      <a:pt x="122210" y="558535"/>
                      <a:pt x="117111" y="564166"/>
                      <a:pt x="111782" y="569565"/>
                    </a:cubicBezTo>
                    <a:cubicBezTo>
                      <a:pt x="102350" y="579136"/>
                      <a:pt x="92896" y="588706"/>
                      <a:pt x="83163" y="597975"/>
                    </a:cubicBezTo>
                    <a:cubicBezTo>
                      <a:pt x="79942" y="601034"/>
                      <a:pt x="79664" y="603328"/>
                      <a:pt x="81518" y="607430"/>
                    </a:cubicBezTo>
                    <a:cubicBezTo>
                      <a:pt x="91807" y="630255"/>
                      <a:pt x="80545" y="656371"/>
                      <a:pt x="57117" y="664829"/>
                    </a:cubicBezTo>
                    <a:cubicBezTo>
                      <a:pt x="34037" y="673171"/>
                      <a:pt x="8848" y="660426"/>
                      <a:pt x="1780" y="636813"/>
                    </a:cubicBezTo>
                    <a:cubicBezTo>
                      <a:pt x="-5218" y="613524"/>
                      <a:pt x="9080" y="588868"/>
                      <a:pt x="33040" y="583191"/>
                    </a:cubicBezTo>
                    <a:cubicBezTo>
                      <a:pt x="42564" y="580943"/>
                      <a:pt x="51857" y="581986"/>
                      <a:pt x="60871" y="586041"/>
                    </a:cubicBezTo>
                    <a:cubicBezTo>
                      <a:pt x="62725" y="586876"/>
                      <a:pt x="66224" y="587107"/>
                      <a:pt x="67383" y="585972"/>
                    </a:cubicBezTo>
                    <a:cubicBezTo>
                      <a:pt x="83071" y="570886"/>
                      <a:pt x="98481" y="555523"/>
                      <a:pt x="112755" y="541434"/>
                    </a:cubicBezTo>
                    <a:close/>
                    <a:moveTo>
                      <a:pt x="292553" y="611763"/>
                    </a:moveTo>
                    <a:cubicBezTo>
                      <a:pt x="293364" y="610234"/>
                      <a:pt x="293828" y="609423"/>
                      <a:pt x="294198" y="608589"/>
                    </a:cubicBezTo>
                    <a:cubicBezTo>
                      <a:pt x="301614" y="592020"/>
                      <a:pt x="314382" y="582635"/>
                      <a:pt x="332503" y="582195"/>
                    </a:cubicBezTo>
                    <a:cubicBezTo>
                      <a:pt x="351204" y="581754"/>
                      <a:pt x="364922" y="590676"/>
                      <a:pt x="372662" y="607777"/>
                    </a:cubicBezTo>
                    <a:cubicBezTo>
                      <a:pt x="374747" y="612389"/>
                      <a:pt x="377551" y="611555"/>
                      <a:pt x="381004" y="610975"/>
                    </a:cubicBezTo>
                    <a:cubicBezTo>
                      <a:pt x="497123" y="591186"/>
                      <a:pt x="590347" y="498239"/>
                      <a:pt x="610832" y="382074"/>
                    </a:cubicBezTo>
                    <a:cubicBezTo>
                      <a:pt x="611782" y="376651"/>
                      <a:pt x="610994" y="374172"/>
                      <a:pt x="605688" y="371553"/>
                    </a:cubicBezTo>
                    <a:cubicBezTo>
                      <a:pt x="590208" y="363930"/>
                      <a:pt x="582191" y="350791"/>
                      <a:pt x="582167" y="333573"/>
                    </a:cubicBezTo>
                    <a:cubicBezTo>
                      <a:pt x="582121" y="316912"/>
                      <a:pt x="589768" y="303842"/>
                      <a:pt x="604622" y="296381"/>
                    </a:cubicBezTo>
                    <a:cubicBezTo>
                      <a:pt x="611064" y="293137"/>
                      <a:pt x="612454" y="289776"/>
                      <a:pt x="610415" y="283682"/>
                    </a:cubicBezTo>
                    <a:cubicBezTo>
                      <a:pt x="609975" y="282384"/>
                      <a:pt x="610021" y="280948"/>
                      <a:pt x="609743" y="279580"/>
                    </a:cubicBezTo>
                    <a:cubicBezTo>
                      <a:pt x="587219" y="165941"/>
                      <a:pt x="495385" y="76308"/>
                      <a:pt x="381421" y="56495"/>
                    </a:cubicBezTo>
                    <a:cubicBezTo>
                      <a:pt x="376508" y="55638"/>
                      <a:pt x="374261" y="56495"/>
                      <a:pt x="371966" y="61223"/>
                    </a:cubicBezTo>
                    <a:cubicBezTo>
                      <a:pt x="364551" y="76447"/>
                      <a:pt x="351945" y="84766"/>
                      <a:pt x="334959" y="85207"/>
                    </a:cubicBezTo>
                    <a:cubicBezTo>
                      <a:pt x="317997" y="85647"/>
                      <a:pt x="304649" y="78232"/>
                      <a:pt x="296724" y="63285"/>
                    </a:cubicBezTo>
                    <a:cubicBezTo>
                      <a:pt x="293411" y="57052"/>
                      <a:pt x="290398" y="54363"/>
                      <a:pt x="283701" y="56959"/>
                    </a:cubicBezTo>
                    <a:cubicBezTo>
                      <a:pt x="282658" y="57376"/>
                      <a:pt x="281407" y="57260"/>
                      <a:pt x="280272" y="57492"/>
                    </a:cubicBezTo>
                    <a:cubicBezTo>
                      <a:pt x="167466" y="78904"/>
                      <a:pt x="76466" y="171711"/>
                      <a:pt x="56584" y="285304"/>
                    </a:cubicBezTo>
                    <a:cubicBezTo>
                      <a:pt x="55634" y="290727"/>
                      <a:pt x="56422" y="293229"/>
                      <a:pt x="61752" y="295825"/>
                    </a:cubicBezTo>
                    <a:cubicBezTo>
                      <a:pt x="76744" y="303124"/>
                      <a:pt x="84646" y="315776"/>
                      <a:pt x="85249" y="332438"/>
                    </a:cubicBezTo>
                    <a:cubicBezTo>
                      <a:pt x="85828" y="348566"/>
                      <a:pt x="78784" y="361102"/>
                      <a:pt x="65320" y="369862"/>
                    </a:cubicBezTo>
                    <a:cubicBezTo>
                      <a:pt x="55518" y="376234"/>
                      <a:pt x="55379" y="376049"/>
                      <a:pt x="57696" y="387821"/>
                    </a:cubicBezTo>
                    <a:cubicBezTo>
                      <a:pt x="57743" y="388053"/>
                      <a:pt x="57812" y="388261"/>
                      <a:pt x="57859" y="388493"/>
                    </a:cubicBezTo>
                    <a:cubicBezTo>
                      <a:pt x="77463" y="477198"/>
                      <a:pt x="127771" y="542523"/>
                      <a:pt x="207926" y="584813"/>
                    </a:cubicBezTo>
                    <a:cubicBezTo>
                      <a:pt x="234320" y="598740"/>
                      <a:pt x="262567" y="607523"/>
                      <a:pt x="292553" y="611763"/>
                    </a:cubicBezTo>
                    <a:close/>
                    <a:moveTo>
                      <a:pt x="601725" y="333874"/>
                    </a:moveTo>
                    <a:cubicBezTo>
                      <a:pt x="601818" y="346388"/>
                      <a:pt x="612338" y="356931"/>
                      <a:pt x="624759" y="356908"/>
                    </a:cubicBezTo>
                    <a:cubicBezTo>
                      <a:pt x="637133" y="356908"/>
                      <a:pt x="647816" y="346272"/>
                      <a:pt x="647909" y="333874"/>
                    </a:cubicBezTo>
                    <a:cubicBezTo>
                      <a:pt x="648001" y="321199"/>
                      <a:pt x="636994" y="310261"/>
                      <a:pt x="624411" y="310493"/>
                    </a:cubicBezTo>
                    <a:cubicBezTo>
                      <a:pt x="611921" y="310725"/>
                      <a:pt x="601656" y="321315"/>
                      <a:pt x="601725" y="333874"/>
                    </a:cubicBezTo>
                    <a:close/>
                    <a:moveTo>
                      <a:pt x="333662" y="601706"/>
                    </a:moveTo>
                    <a:cubicBezTo>
                      <a:pt x="321125" y="601729"/>
                      <a:pt x="310582" y="612180"/>
                      <a:pt x="310512" y="624601"/>
                    </a:cubicBezTo>
                    <a:cubicBezTo>
                      <a:pt x="310466" y="636975"/>
                      <a:pt x="321033" y="647681"/>
                      <a:pt x="333430" y="647866"/>
                    </a:cubicBezTo>
                    <a:cubicBezTo>
                      <a:pt x="346082" y="648029"/>
                      <a:pt x="357090" y="637068"/>
                      <a:pt x="356927" y="624485"/>
                    </a:cubicBezTo>
                    <a:cubicBezTo>
                      <a:pt x="356765" y="612018"/>
                      <a:pt x="346221" y="601683"/>
                      <a:pt x="333662" y="601706"/>
                    </a:cubicBezTo>
                    <a:close/>
                    <a:moveTo>
                      <a:pt x="333708" y="65695"/>
                    </a:moveTo>
                    <a:cubicBezTo>
                      <a:pt x="346245" y="65695"/>
                      <a:pt x="356811" y="55314"/>
                      <a:pt x="356927" y="42847"/>
                    </a:cubicBezTo>
                    <a:cubicBezTo>
                      <a:pt x="357043" y="30495"/>
                      <a:pt x="346476" y="19720"/>
                      <a:pt x="334079" y="19535"/>
                    </a:cubicBezTo>
                    <a:cubicBezTo>
                      <a:pt x="321403" y="19326"/>
                      <a:pt x="310419" y="30194"/>
                      <a:pt x="310512" y="42823"/>
                    </a:cubicBezTo>
                    <a:cubicBezTo>
                      <a:pt x="310628" y="55267"/>
                      <a:pt x="321195" y="65672"/>
                      <a:pt x="333708" y="65695"/>
                    </a:cubicBezTo>
                    <a:close/>
                    <a:moveTo>
                      <a:pt x="65737" y="333619"/>
                    </a:moveTo>
                    <a:cubicBezTo>
                      <a:pt x="65714" y="321083"/>
                      <a:pt x="55263" y="310563"/>
                      <a:pt x="42819" y="310493"/>
                    </a:cubicBezTo>
                    <a:cubicBezTo>
                      <a:pt x="30445" y="310423"/>
                      <a:pt x="19739" y="320990"/>
                      <a:pt x="19577" y="333411"/>
                    </a:cubicBezTo>
                    <a:cubicBezTo>
                      <a:pt x="19415" y="346086"/>
                      <a:pt x="30352" y="357070"/>
                      <a:pt x="42958" y="356908"/>
                    </a:cubicBezTo>
                    <a:cubicBezTo>
                      <a:pt x="55402" y="356746"/>
                      <a:pt x="65760" y="346156"/>
                      <a:pt x="65737" y="333619"/>
                    </a:cubicBezTo>
                    <a:close/>
                    <a:moveTo>
                      <a:pt x="624805" y="65695"/>
                    </a:moveTo>
                    <a:cubicBezTo>
                      <a:pt x="637411" y="65672"/>
                      <a:pt x="647816" y="55360"/>
                      <a:pt x="647909" y="42823"/>
                    </a:cubicBezTo>
                    <a:cubicBezTo>
                      <a:pt x="648001" y="30495"/>
                      <a:pt x="637411" y="19697"/>
                      <a:pt x="625060" y="19535"/>
                    </a:cubicBezTo>
                    <a:cubicBezTo>
                      <a:pt x="612269" y="19349"/>
                      <a:pt x="601656" y="29986"/>
                      <a:pt x="601748" y="42870"/>
                    </a:cubicBezTo>
                    <a:cubicBezTo>
                      <a:pt x="601818" y="55453"/>
                      <a:pt x="612176" y="65695"/>
                      <a:pt x="624805" y="65695"/>
                    </a:cubicBezTo>
                    <a:close/>
                    <a:moveTo>
                      <a:pt x="42750" y="601706"/>
                    </a:moveTo>
                    <a:cubicBezTo>
                      <a:pt x="30144" y="601683"/>
                      <a:pt x="19693" y="611949"/>
                      <a:pt x="19554" y="624485"/>
                    </a:cubicBezTo>
                    <a:cubicBezTo>
                      <a:pt x="19415" y="636836"/>
                      <a:pt x="29935" y="647635"/>
                      <a:pt x="42286" y="647890"/>
                    </a:cubicBezTo>
                    <a:cubicBezTo>
                      <a:pt x="55055" y="648121"/>
                      <a:pt x="65760" y="637508"/>
                      <a:pt x="65714" y="624624"/>
                    </a:cubicBezTo>
                    <a:cubicBezTo>
                      <a:pt x="65691" y="612018"/>
                      <a:pt x="55379" y="601729"/>
                      <a:pt x="42750" y="601706"/>
                    </a:cubicBezTo>
                    <a:close/>
                    <a:moveTo>
                      <a:pt x="624713" y="601706"/>
                    </a:moveTo>
                    <a:cubicBezTo>
                      <a:pt x="611968" y="601729"/>
                      <a:pt x="601818" y="611856"/>
                      <a:pt x="601748" y="624578"/>
                    </a:cubicBezTo>
                    <a:cubicBezTo>
                      <a:pt x="601679" y="637369"/>
                      <a:pt x="612454" y="648098"/>
                      <a:pt x="625153" y="647890"/>
                    </a:cubicBezTo>
                    <a:cubicBezTo>
                      <a:pt x="637551" y="647681"/>
                      <a:pt x="648048" y="636906"/>
                      <a:pt x="647909" y="624531"/>
                    </a:cubicBezTo>
                    <a:cubicBezTo>
                      <a:pt x="647770" y="612041"/>
                      <a:pt x="637203" y="601660"/>
                      <a:pt x="624713" y="601706"/>
                    </a:cubicBezTo>
                    <a:close/>
                    <a:moveTo>
                      <a:pt x="65737" y="42777"/>
                    </a:moveTo>
                    <a:cubicBezTo>
                      <a:pt x="65784" y="30264"/>
                      <a:pt x="55425" y="19674"/>
                      <a:pt x="42982" y="19535"/>
                    </a:cubicBezTo>
                    <a:cubicBezTo>
                      <a:pt x="30561" y="19373"/>
                      <a:pt x="19832" y="29777"/>
                      <a:pt x="19577" y="42221"/>
                    </a:cubicBezTo>
                    <a:cubicBezTo>
                      <a:pt x="19322" y="54943"/>
                      <a:pt x="30005" y="65741"/>
                      <a:pt x="42796" y="65695"/>
                    </a:cubicBezTo>
                    <a:cubicBezTo>
                      <a:pt x="55472" y="65649"/>
                      <a:pt x="65668" y="55453"/>
                      <a:pt x="65737" y="42777"/>
                    </a:cubicBezTo>
                    <a:close/>
                  </a:path>
                </a:pathLst>
              </a:custGeom>
              <a:solidFill>
                <a:srgbClr val="9BBB59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2F5AE35B-31C8-A783-8610-3DBBAC778F69}"/>
                  </a:ext>
                </a:extLst>
              </p:cNvPr>
              <p:cNvSpPr/>
              <p:nvPr/>
            </p:nvSpPr>
            <p:spPr>
              <a:xfrm>
                <a:off x="1354724" y="1806931"/>
                <a:ext cx="428197" cy="427902"/>
              </a:xfrm>
              <a:custGeom>
                <a:avLst/>
                <a:gdLst>
                  <a:gd name="connsiteX0" fmla="*/ 19951 w 428197"/>
                  <a:gd name="connsiteY0" fmla="*/ 204021 h 427902"/>
                  <a:gd name="connsiteX1" fmla="*/ 80246 w 428197"/>
                  <a:gd name="connsiteY1" fmla="*/ 204021 h 427902"/>
                  <a:gd name="connsiteX2" fmla="*/ 100105 w 428197"/>
                  <a:gd name="connsiteY2" fmla="*/ 185320 h 427902"/>
                  <a:gd name="connsiteX3" fmla="*/ 108100 w 428197"/>
                  <a:gd name="connsiteY3" fmla="*/ 123032 h 427902"/>
                  <a:gd name="connsiteX4" fmla="*/ 58441 w 428197"/>
                  <a:gd name="connsiteY4" fmla="*/ 97588 h 427902"/>
                  <a:gd name="connsiteX5" fmla="*/ 50585 w 428197"/>
                  <a:gd name="connsiteY5" fmla="*/ 108896 h 427902"/>
                  <a:gd name="connsiteX6" fmla="*/ 35986 w 428197"/>
                  <a:gd name="connsiteY6" fmla="*/ 113855 h 427902"/>
                  <a:gd name="connsiteX7" fmla="*/ 34295 w 428197"/>
                  <a:gd name="connsiteY7" fmla="*/ 98028 h 427902"/>
                  <a:gd name="connsiteX8" fmla="*/ 181187 w 428197"/>
                  <a:gd name="connsiteY8" fmla="*/ 2533 h 427902"/>
                  <a:gd name="connsiteX9" fmla="*/ 424873 w 428197"/>
                  <a:gd name="connsiteY9" fmla="*/ 177071 h 427902"/>
                  <a:gd name="connsiteX10" fmla="*/ 425313 w 428197"/>
                  <a:gd name="connsiteY10" fmla="*/ 248304 h 427902"/>
                  <a:gd name="connsiteX11" fmla="*/ 413773 w 428197"/>
                  <a:gd name="connsiteY11" fmla="*/ 258546 h 427902"/>
                  <a:gd name="connsiteX12" fmla="*/ 405871 w 428197"/>
                  <a:gd name="connsiteY12" fmla="*/ 245407 h 427902"/>
                  <a:gd name="connsiteX13" fmla="*/ 408188 w 428197"/>
                  <a:gd name="connsiteY13" fmla="*/ 224181 h 427902"/>
                  <a:gd name="connsiteX14" fmla="*/ 330606 w 428197"/>
                  <a:gd name="connsiteY14" fmla="*/ 224181 h 427902"/>
                  <a:gd name="connsiteX15" fmla="*/ 320155 w 428197"/>
                  <a:gd name="connsiteY15" fmla="*/ 304498 h 427902"/>
                  <a:gd name="connsiteX16" fmla="*/ 370509 w 428197"/>
                  <a:gd name="connsiteY16" fmla="*/ 330266 h 427902"/>
                  <a:gd name="connsiteX17" fmla="*/ 389256 w 428197"/>
                  <a:gd name="connsiteY17" fmla="*/ 297801 h 427902"/>
                  <a:gd name="connsiteX18" fmla="*/ 392454 w 428197"/>
                  <a:gd name="connsiteY18" fmla="*/ 290873 h 427902"/>
                  <a:gd name="connsiteX19" fmla="*/ 406381 w 428197"/>
                  <a:gd name="connsiteY19" fmla="*/ 284454 h 427902"/>
                  <a:gd name="connsiteX20" fmla="*/ 410320 w 428197"/>
                  <a:gd name="connsiteY20" fmla="*/ 298682 h 427902"/>
                  <a:gd name="connsiteX21" fmla="*/ 383115 w 428197"/>
                  <a:gd name="connsiteY21" fmla="*/ 344564 h 427902"/>
                  <a:gd name="connsiteX22" fmla="*/ 61523 w 428197"/>
                  <a:gd name="connsiteY22" fmla="*/ 363010 h 427902"/>
                  <a:gd name="connsiteX23" fmla="*/ 11006 w 428197"/>
                  <a:gd name="connsiteY23" fmla="*/ 147085 h 427902"/>
                  <a:gd name="connsiteX24" fmla="*/ 15316 w 428197"/>
                  <a:gd name="connsiteY24" fmla="*/ 139554 h 427902"/>
                  <a:gd name="connsiteX25" fmla="*/ 26138 w 428197"/>
                  <a:gd name="connsiteY25" fmla="*/ 138766 h 427902"/>
                  <a:gd name="connsiteX26" fmla="*/ 30355 w 428197"/>
                  <a:gd name="connsiteY26" fmla="*/ 150654 h 427902"/>
                  <a:gd name="connsiteX27" fmla="*/ 21781 w 428197"/>
                  <a:gd name="connsiteY27" fmla="*/ 186386 h 427902"/>
                  <a:gd name="connsiteX28" fmla="*/ 19951 w 428197"/>
                  <a:gd name="connsiteY28" fmla="*/ 204021 h 427902"/>
                  <a:gd name="connsiteX29" fmla="*/ 408212 w 428197"/>
                  <a:gd name="connsiteY29" fmla="*/ 203951 h 427902"/>
                  <a:gd name="connsiteX30" fmla="*/ 369675 w 428197"/>
                  <a:gd name="connsiteY30" fmla="*/ 97634 h 427902"/>
                  <a:gd name="connsiteX31" fmla="*/ 320271 w 428197"/>
                  <a:gd name="connsiteY31" fmla="*/ 122939 h 427902"/>
                  <a:gd name="connsiteX32" fmla="*/ 328381 w 428197"/>
                  <a:gd name="connsiteY32" fmla="*/ 189514 h 427902"/>
                  <a:gd name="connsiteX33" fmla="*/ 343768 w 428197"/>
                  <a:gd name="connsiteY33" fmla="*/ 203951 h 427902"/>
                  <a:gd name="connsiteX34" fmla="*/ 408212 w 428197"/>
                  <a:gd name="connsiteY34" fmla="*/ 203951 h 427902"/>
                  <a:gd name="connsiteX35" fmla="*/ 107544 w 428197"/>
                  <a:gd name="connsiteY35" fmla="*/ 304869 h 427902"/>
                  <a:gd name="connsiteX36" fmla="*/ 99318 w 428197"/>
                  <a:gd name="connsiteY36" fmla="*/ 228213 h 427902"/>
                  <a:gd name="connsiteX37" fmla="*/ 93200 w 428197"/>
                  <a:gd name="connsiteY37" fmla="*/ 223718 h 427902"/>
                  <a:gd name="connsiteX38" fmla="*/ 25141 w 428197"/>
                  <a:gd name="connsiteY38" fmla="*/ 223694 h 427902"/>
                  <a:gd name="connsiteX39" fmla="*/ 20090 w 428197"/>
                  <a:gd name="connsiteY39" fmla="*/ 224529 h 427902"/>
                  <a:gd name="connsiteX40" fmla="*/ 58510 w 428197"/>
                  <a:gd name="connsiteY40" fmla="*/ 329942 h 427902"/>
                  <a:gd name="connsiteX41" fmla="*/ 107544 w 428197"/>
                  <a:gd name="connsiteY41" fmla="*/ 304869 h 427902"/>
                  <a:gd name="connsiteX42" fmla="*/ 128145 w 428197"/>
                  <a:gd name="connsiteY42" fmla="*/ 129983 h 427902"/>
                  <a:gd name="connsiteX43" fmla="*/ 119014 w 428197"/>
                  <a:gd name="connsiteY43" fmla="*/ 199850 h 427902"/>
                  <a:gd name="connsiteX44" fmla="*/ 125248 w 428197"/>
                  <a:gd name="connsiteY44" fmla="*/ 204021 h 427902"/>
                  <a:gd name="connsiteX45" fmla="*/ 198219 w 428197"/>
                  <a:gd name="connsiteY45" fmla="*/ 204113 h 427902"/>
                  <a:gd name="connsiteX46" fmla="*/ 204360 w 428197"/>
                  <a:gd name="connsiteY46" fmla="*/ 198274 h 427902"/>
                  <a:gd name="connsiteX47" fmla="*/ 204360 w 428197"/>
                  <a:gd name="connsiteY47" fmla="*/ 147548 h 427902"/>
                  <a:gd name="connsiteX48" fmla="*/ 198312 w 428197"/>
                  <a:gd name="connsiteY48" fmla="*/ 141408 h 427902"/>
                  <a:gd name="connsiteX49" fmla="*/ 169995 w 428197"/>
                  <a:gd name="connsiteY49" fmla="*/ 138604 h 427902"/>
                  <a:gd name="connsiteX50" fmla="*/ 128145 w 428197"/>
                  <a:gd name="connsiteY50" fmla="*/ 129983 h 427902"/>
                  <a:gd name="connsiteX51" fmla="*/ 301640 w 428197"/>
                  <a:gd name="connsiteY51" fmla="*/ 131397 h 427902"/>
                  <a:gd name="connsiteX52" fmla="*/ 228715 w 428197"/>
                  <a:gd name="connsiteY52" fmla="*/ 141408 h 427902"/>
                  <a:gd name="connsiteX53" fmla="*/ 223895 w 428197"/>
                  <a:gd name="connsiteY53" fmla="*/ 147989 h 427902"/>
                  <a:gd name="connsiteX54" fmla="*/ 223872 w 428197"/>
                  <a:gd name="connsiteY54" fmla="*/ 197324 h 427902"/>
                  <a:gd name="connsiteX55" fmla="*/ 230592 w 428197"/>
                  <a:gd name="connsiteY55" fmla="*/ 204067 h 427902"/>
                  <a:gd name="connsiteX56" fmla="*/ 303563 w 428197"/>
                  <a:gd name="connsiteY56" fmla="*/ 203997 h 427902"/>
                  <a:gd name="connsiteX57" fmla="*/ 310654 w 428197"/>
                  <a:gd name="connsiteY57" fmla="*/ 203233 h 427902"/>
                  <a:gd name="connsiteX58" fmla="*/ 301640 w 428197"/>
                  <a:gd name="connsiteY58" fmla="*/ 131397 h 427902"/>
                  <a:gd name="connsiteX59" fmla="*/ 126569 w 428197"/>
                  <a:gd name="connsiteY59" fmla="*/ 296179 h 427902"/>
                  <a:gd name="connsiteX60" fmla="*/ 199610 w 428197"/>
                  <a:gd name="connsiteY60" fmla="*/ 286168 h 427902"/>
                  <a:gd name="connsiteX61" fmla="*/ 204314 w 428197"/>
                  <a:gd name="connsiteY61" fmla="*/ 279518 h 427902"/>
                  <a:gd name="connsiteX62" fmla="*/ 204337 w 428197"/>
                  <a:gd name="connsiteY62" fmla="*/ 230206 h 427902"/>
                  <a:gd name="connsiteX63" fmla="*/ 197478 w 428197"/>
                  <a:gd name="connsiteY63" fmla="*/ 223625 h 427902"/>
                  <a:gd name="connsiteX64" fmla="*/ 124553 w 428197"/>
                  <a:gd name="connsiteY64" fmla="*/ 223694 h 427902"/>
                  <a:gd name="connsiteX65" fmla="*/ 117555 w 428197"/>
                  <a:gd name="connsiteY65" fmla="*/ 224505 h 427902"/>
                  <a:gd name="connsiteX66" fmla="*/ 126569 w 428197"/>
                  <a:gd name="connsiteY66" fmla="*/ 296179 h 427902"/>
                  <a:gd name="connsiteX67" fmla="*/ 310492 w 428197"/>
                  <a:gd name="connsiteY67" fmla="*/ 224853 h 427902"/>
                  <a:gd name="connsiteX68" fmla="*/ 306066 w 428197"/>
                  <a:gd name="connsiteY68" fmla="*/ 223764 h 427902"/>
                  <a:gd name="connsiteX69" fmla="*/ 228946 w 428197"/>
                  <a:gd name="connsiteY69" fmla="*/ 223602 h 427902"/>
                  <a:gd name="connsiteX70" fmla="*/ 223872 w 428197"/>
                  <a:gd name="connsiteY70" fmla="*/ 229766 h 427902"/>
                  <a:gd name="connsiteX71" fmla="*/ 223779 w 428197"/>
                  <a:gd name="connsiteY71" fmla="*/ 279101 h 427902"/>
                  <a:gd name="connsiteX72" fmla="*/ 230939 w 428197"/>
                  <a:gd name="connsiteY72" fmla="*/ 286354 h 427902"/>
                  <a:gd name="connsiteX73" fmla="*/ 272905 w 428197"/>
                  <a:gd name="connsiteY73" fmla="*/ 291707 h 427902"/>
                  <a:gd name="connsiteX74" fmla="*/ 301431 w 428197"/>
                  <a:gd name="connsiteY74" fmla="*/ 298334 h 427902"/>
                  <a:gd name="connsiteX75" fmla="*/ 310492 w 428197"/>
                  <a:gd name="connsiteY75" fmla="*/ 224853 h 427902"/>
                  <a:gd name="connsiteX76" fmla="*/ 294804 w 428197"/>
                  <a:gd name="connsiteY76" fmla="*/ 110101 h 427902"/>
                  <a:gd name="connsiteX77" fmla="*/ 284538 w 428197"/>
                  <a:gd name="connsiteY77" fmla="*/ 83823 h 427902"/>
                  <a:gd name="connsiteX78" fmla="*/ 250335 w 428197"/>
                  <a:gd name="connsiteY78" fmla="*/ 34581 h 427902"/>
                  <a:gd name="connsiteX79" fmla="*/ 224567 w 428197"/>
                  <a:gd name="connsiteY79" fmla="*/ 21025 h 427902"/>
                  <a:gd name="connsiteX80" fmla="*/ 224567 w 428197"/>
                  <a:gd name="connsiteY80" fmla="*/ 122035 h 427902"/>
                  <a:gd name="connsiteX81" fmla="*/ 294804 w 428197"/>
                  <a:gd name="connsiteY81" fmla="*/ 110101 h 427902"/>
                  <a:gd name="connsiteX82" fmla="*/ 203897 w 428197"/>
                  <a:gd name="connsiteY82" fmla="*/ 305564 h 427902"/>
                  <a:gd name="connsiteX83" fmla="*/ 133729 w 428197"/>
                  <a:gd name="connsiteY83" fmla="*/ 317336 h 427902"/>
                  <a:gd name="connsiteX84" fmla="*/ 163947 w 428197"/>
                  <a:gd name="connsiteY84" fmla="*/ 378327 h 427902"/>
                  <a:gd name="connsiteX85" fmla="*/ 193955 w 428197"/>
                  <a:gd name="connsiteY85" fmla="*/ 403562 h 427902"/>
                  <a:gd name="connsiteX86" fmla="*/ 203897 w 428197"/>
                  <a:gd name="connsiteY86" fmla="*/ 406899 h 427902"/>
                  <a:gd name="connsiteX87" fmla="*/ 203897 w 428197"/>
                  <a:gd name="connsiteY87" fmla="*/ 305564 h 427902"/>
                  <a:gd name="connsiteX88" fmla="*/ 224428 w 428197"/>
                  <a:gd name="connsiteY88" fmla="*/ 406412 h 427902"/>
                  <a:gd name="connsiteX89" fmla="*/ 293552 w 428197"/>
                  <a:gd name="connsiteY89" fmla="*/ 317452 h 427902"/>
                  <a:gd name="connsiteX90" fmla="*/ 224428 w 428197"/>
                  <a:gd name="connsiteY90" fmla="*/ 306445 h 427902"/>
                  <a:gd name="connsiteX91" fmla="*/ 224428 w 428197"/>
                  <a:gd name="connsiteY91" fmla="*/ 406412 h 427902"/>
                  <a:gd name="connsiteX92" fmla="*/ 203781 w 428197"/>
                  <a:gd name="connsiteY92" fmla="*/ 21581 h 427902"/>
                  <a:gd name="connsiteX93" fmla="*/ 134610 w 428197"/>
                  <a:gd name="connsiteY93" fmla="*/ 110565 h 427902"/>
                  <a:gd name="connsiteX94" fmla="*/ 203781 w 428197"/>
                  <a:gd name="connsiteY94" fmla="*/ 121873 h 427902"/>
                  <a:gd name="connsiteX95" fmla="*/ 203781 w 428197"/>
                  <a:gd name="connsiteY95" fmla="*/ 21581 h 427902"/>
                  <a:gd name="connsiteX96" fmla="*/ 153148 w 428197"/>
                  <a:gd name="connsiteY96" fmla="*/ 30178 h 427902"/>
                  <a:gd name="connsiteX97" fmla="*/ 71186 w 428197"/>
                  <a:gd name="connsiteY97" fmla="*/ 82131 h 427902"/>
                  <a:gd name="connsiteX98" fmla="*/ 114751 w 428197"/>
                  <a:gd name="connsiteY98" fmla="*/ 104447 h 427902"/>
                  <a:gd name="connsiteX99" fmla="*/ 153148 w 428197"/>
                  <a:gd name="connsiteY99" fmla="*/ 30178 h 427902"/>
                  <a:gd name="connsiteX100" fmla="*/ 357092 w 428197"/>
                  <a:gd name="connsiteY100" fmla="*/ 345445 h 427902"/>
                  <a:gd name="connsiteX101" fmla="*/ 313273 w 428197"/>
                  <a:gd name="connsiteY101" fmla="*/ 323175 h 427902"/>
                  <a:gd name="connsiteX102" fmla="*/ 275037 w 428197"/>
                  <a:gd name="connsiteY102" fmla="*/ 397468 h 427902"/>
                  <a:gd name="connsiteX103" fmla="*/ 357092 w 428197"/>
                  <a:gd name="connsiteY103" fmla="*/ 345445 h 427902"/>
                  <a:gd name="connsiteX104" fmla="*/ 356212 w 428197"/>
                  <a:gd name="connsiteY104" fmla="*/ 82572 h 427902"/>
                  <a:gd name="connsiteX105" fmla="*/ 274551 w 428197"/>
                  <a:gd name="connsiteY105" fmla="*/ 30734 h 427902"/>
                  <a:gd name="connsiteX106" fmla="*/ 313435 w 428197"/>
                  <a:gd name="connsiteY106" fmla="*/ 104377 h 427902"/>
                  <a:gd name="connsiteX107" fmla="*/ 356212 w 428197"/>
                  <a:gd name="connsiteY107" fmla="*/ 82572 h 427902"/>
                  <a:gd name="connsiteX108" fmla="*/ 71371 w 428197"/>
                  <a:gd name="connsiteY108" fmla="*/ 345375 h 427902"/>
                  <a:gd name="connsiteX109" fmla="*/ 153148 w 428197"/>
                  <a:gd name="connsiteY109" fmla="*/ 397375 h 427902"/>
                  <a:gd name="connsiteX110" fmla="*/ 114728 w 428197"/>
                  <a:gd name="connsiteY110" fmla="*/ 323222 h 427902"/>
                  <a:gd name="connsiteX111" fmla="*/ 71371 w 428197"/>
                  <a:gd name="connsiteY111" fmla="*/ 345375 h 42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428197" h="427902">
                    <a:moveTo>
                      <a:pt x="19951" y="204021"/>
                    </a:moveTo>
                    <a:cubicBezTo>
                      <a:pt x="40945" y="204021"/>
                      <a:pt x="60596" y="204021"/>
                      <a:pt x="80246" y="204021"/>
                    </a:cubicBezTo>
                    <a:cubicBezTo>
                      <a:pt x="98761" y="204021"/>
                      <a:pt x="98228" y="203974"/>
                      <a:pt x="100105" y="185320"/>
                    </a:cubicBezTo>
                    <a:cubicBezTo>
                      <a:pt x="102191" y="164627"/>
                      <a:pt x="105366" y="144049"/>
                      <a:pt x="108100" y="123032"/>
                    </a:cubicBezTo>
                    <a:cubicBezTo>
                      <a:pt x="92505" y="115037"/>
                      <a:pt x="75913" y="106532"/>
                      <a:pt x="58441" y="97588"/>
                    </a:cubicBezTo>
                    <a:cubicBezTo>
                      <a:pt x="56031" y="101041"/>
                      <a:pt x="53319" y="104980"/>
                      <a:pt x="50585" y="108896"/>
                    </a:cubicBezTo>
                    <a:cubicBezTo>
                      <a:pt x="46275" y="115130"/>
                      <a:pt x="40968" y="116937"/>
                      <a:pt x="35986" y="113855"/>
                    </a:cubicBezTo>
                    <a:cubicBezTo>
                      <a:pt x="30819" y="110657"/>
                      <a:pt x="29984" y="104586"/>
                      <a:pt x="34295" y="98028"/>
                    </a:cubicBezTo>
                    <a:cubicBezTo>
                      <a:pt x="69355" y="44823"/>
                      <a:pt x="118250" y="12080"/>
                      <a:pt x="181187" y="2533"/>
                    </a:cubicBezTo>
                    <a:cubicBezTo>
                      <a:pt x="297561" y="-15125"/>
                      <a:pt x="403577" y="61299"/>
                      <a:pt x="424873" y="177071"/>
                    </a:cubicBezTo>
                    <a:cubicBezTo>
                      <a:pt x="429229" y="200730"/>
                      <a:pt x="429229" y="224552"/>
                      <a:pt x="425313" y="248304"/>
                    </a:cubicBezTo>
                    <a:cubicBezTo>
                      <a:pt x="424131" y="255534"/>
                      <a:pt x="419729" y="259357"/>
                      <a:pt x="413773" y="258546"/>
                    </a:cubicBezTo>
                    <a:cubicBezTo>
                      <a:pt x="407887" y="257758"/>
                      <a:pt x="405083" y="253147"/>
                      <a:pt x="405871" y="245407"/>
                    </a:cubicBezTo>
                    <a:cubicBezTo>
                      <a:pt x="406566" y="238548"/>
                      <a:pt x="407354" y="231689"/>
                      <a:pt x="408188" y="224181"/>
                    </a:cubicBezTo>
                    <a:cubicBezTo>
                      <a:pt x="381493" y="224181"/>
                      <a:pt x="355725" y="224181"/>
                      <a:pt x="330606" y="224181"/>
                    </a:cubicBezTo>
                    <a:cubicBezTo>
                      <a:pt x="327083" y="251247"/>
                      <a:pt x="323631" y="277803"/>
                      <a:pt x="320155" y="304498"/>
                    </a:cubicBezTo>
                    <a:cubicBezTo>
                      <a:pt x="335889" y="312539"/>
                      <a:pt x="352504" y="321067"/>
                      <a:pt x="370509" y="330266"/>
                    </a:cubicBezTo>
                    <a:cubicBezTo>
                      <a:pt x="376604" y="319723"/>
                      <a:pt x="382976" y="308785"/>
                      <a:pt x="389256" y="297801"/>
                    </a:cubicBezTo>
                    <a:cubicBezTo>
                      <a:pt x="390508" y="295600"/>
                      <a:pt x="391342" y="293143"/>
                      <a:pt x="392454" y="290873"/>
                    </a:cubicBezTo>
                    <a:cubicBezTo>
                      <a:pt x="395698" y="284291"/>
                      <a:pt x="401005" y="281858"/>
                      <a:pt x="406381" y="284454"/>
                    </a:cubicBezTo>
                    <a:cubicBezTo>
                      <a:pt x="411595" y="286956"/>
                      <a:pt x="413750" y="292471"/>
                      <a:pt x="410320" y="298682"/>
                    </a:cubicBezTo>
                    <a:cubicBezTo>
                      <a:pt x="401700" y="314231"/>
                      <a:pt x="393891" y="330568"/>
                      <a:pt x="383115" y="344564"/>
                    </a:cubicBezTo>
                    <a:cubicBezTo>
                      <a:pt x="303818" y="447498"/>
                      <a:pt x="151480" y="456744"/>
                      <a:pt x="61523" y="363010"/>
                    </a:cubicBezTo>
                    <a:cubicBezTo>
                      <a:pt x="2710" y="301741"/>
                      <a:pt x="-13488" y="228723"/>
                      <a:pt x="11006" y="147085"/>
                    </a:cubicBezTo>
                    <a:cubicBezTo>
                      <a:pt x="11840" y="144304"/>
                      <a:pt x="13161" y="140550"/>
                      <a:pt x="15316" y="139554"/>
                    </a:cubicBezTo>
                    <a:cubicBezTo>
                      <a:pt x="18444" y="138094"/>
                      <a:pt x="23009" y="137561"/>
                      <a:pt x="26138" y="138766"/>
                    </a:cubicBezTo>
                    <a:cubicBezTo>
                      <a:pt x="31166" y="140712"/>
                      <a:pt x="31560" y="145695"/>
                      <a:pt x="30355" y="150654"/>
                    </a:cubicBezTo>
                    <a:cubicBezTo>
                      <a:pt x="27435" y="162564"/>
                      <a:pt x="24353" y="174429"/>
                      <a:pt x="21781" y="186386"/>
                    </a:cubicBezTo>
                    <a:cubicBezTo>
                      <a:pt x="20623" y="191809"/>
                      <a:pt x="20599" y="197393"/>
                      <a:pt x="19951" y="204021"/>
                    </a:cubicBezTo>
                    <a:close/>
                    <a:moveTo>
                      <a:pt x="408212" y="203951"/>
                    </a:moveTo>
                    <a:cubicBezTo>
                      <a:pt x="405570" y="163816"/>
                      <a:pt x="392848" y="128663"/>
                      <a:pt x="369675" y="97634"/>
                    </a:cubicBezTo>
                    <a:cubicBezTo>
                      <a:pt x="352249" y="106556"/>
                      <a:pt x="335657" y="115060"/>
                      <a:pt x="320271" y="122939"/>
                    </a:cubicBezTo>
                    <a:cubicBezTo>
                      <a:pt x="323051" y="145463"/>
                      <a:pt x="326110" y="167454"/>
                      <a:pt x="328381" y="189514"/>
                    </a:cubicBezTo>
                    <a:cubicBezTo>
                      <a:pt x="329864" y="203905"/>
                      <a:pt x="329378" y="203951"/>
                      <a:pt x="343768" y="203951"/>
                    </a:cubicBezTo>
                    <a:cubicBezTo>
                      <a:pt x="364786" y="203951"/>
                      <a:pt x="385827" y="203951"/>
                      <a:pt x="408212" y="203951"/>
                    </a:cubicBezTo>
                    <a:close/>
                    <a:moveTo>
                      <a:pt x="107544" y="304869"/>
                    </a:moveTo>
                    <a:cubicBezTo>
                      <a:pt x="104740" y="279124"/>
                      <a:pt x="101890" y="253680"/>
                      <a:pt x="99318" y="228213"/>
                    </a:cubicBezTo>
                    <a:cubicBezTo>
                      <a:pt x="98877" y="223810"/>
                      <a:pt x="96421" y="223718"/>
                      <a:pt x="93200" y="223718"/>
                    </a:cubicBezTo>
                    <a:cubicBezTo>
                      <a:pt x="70514" y="223741"/>
                      <a:pt x="47827" y="223671"/>
                      <a:pt x="25141" y="223694"/>
                    </a:cubicBezTo>
                    <a:cubicBezTo>
                      <a:pt x="23635" y="223694"/>
                      <a:pt x="22129" y="224181"/>
                      <a:pt x="20090" y="224529"/>
                    </a:cubicBezTo>
                    <a:cubicBezTo>
                      <a:pt x="22639" y="264015"/>
                      <a:pt x="35500" y="299053"/>
                      <a:pt x="58510" y="329942"/>
                    </a:cubicBezTo>
                    <a:cubicBezTo>
                      <a:pt x="75983" y="321020"/>
                      <a:pt x="92412" y="312609"/>
                      <a:pt x="107544" y="304869"/>
                    </a:cubicBezTo>
                    <a:close/>
                    <a:moveTo>
                      <a:pt x="128145" y="129983"/>
                    </a:moveTo>
                    <a:cubicBezTo>
                      <a:pt x="122328" y="152809"/>
                      <a:pt x="119733" y="176190"/>
                      <a:pt x="119014" y="199850"/>
                    </a:cubicBezTo>
                    <a:cubicBezTo>
                      <a:pt x="118875" y="204646"/>
                      <a:pt x="122305" y="203997"/>
                      <a:pt x="125248" y="204021"/>
                    </a:cubicBezTo>
                    <a:cubicBezTo>
                      <a:pt x="149579" y="204044"/>
                      <a:pt x="173888" y="203951"/>
                      <a:pt x="198219" y="204113"/>
                    </a:cubicBezTo>
                    <a:cubicBezTo>
                      <a:pt x="202576" y="204137"/>
                      <a:pt x="204430" y="202978"/>
                      <a:pt x="204360" y="198274"/>
                    </a:cubicBezTo>
                    <a:cubicBezTo>
                      <a:pt x="204152" y="181358"/>
                      <a:pt x="204152" y="164441"/>
                      <a:pt x="204360" y="147548"/>
                    </a:cubicBezTo>
                    <a:cubicBezTo>
                      <a:pt x="204430" y="142960"/>
                      <a:pt x="202645" y="141686"/>
                      <a:pt x="198312" y="141408"/>
                    </a:cubicBezTo>
                    <a:cubicBezTo>
                      <a:pt x="188834" y="140828"/>
                      <a:pt x="179310" y="140203"/>
                      <a:pt x="169995" y="138604"/>
                    </a:cubicBezTo>
                    <a:cubicBezTo>
                      <a:pt x="156137" y="136194"/>
                      <a:pt x="142419" y="132950"/>
                      <a:pt x="128145" y="129983"/>
                    </a:cubicBezTo>
                    <a:close/>
                    <a:moveTo>
                      <a:pt x="301640" y="131397"/>
                    </a:moveTo>
                    <a:cubicBezTo>
                      <a:pt x="275825" y="134989"/>
                      <a:pt x="252305" y="138418"/>
                      <a:pt x="228715" y="141408"/>
                    </a:cubicBezTo>
                    <a:cubicBezTo>
                      <a:pt x="223941" y="142010"/>
                      <a:pt x="223895" y="144513"/>
                      <a:pt x="223895" y="147989"/>
                    </a:cubicBezTo>
                    <a:cubicBezTo>
                      <a:pt x="223964" y="164441"/>
                      <a:pt x="224150" y="180894"/>
                      <a:pt x="223872" y="197324"/>
                    </a:cubicBezTo>
                    <a:cubicBezTo>
                      <a:pt x="223779" y="202491"/>
                      <a:pt x="225378" y="204113"/>
                      <a:pt x="230592" y="204067"/>
                    </a:cubicBezTo>
                    <a:cubicBezTo>
                      <a:pt x="254923" y="203858"/>
                      <a:pt x="279255" y="204021"/>
                      <a:pt x="303563" y="203997"/>
                    </a:cubicBezTo>
                    <a:cubicBezTo>
                      <a:pt x="305324" y="203997"/>
                      <a:pt x="307085" y="203627"/>
                      <a:pt x="310654" y="203233"/>
                    </a:cubicBezTo>
                    <a:cubicBezTo>
                      <a:pt x="307549" y="178461"/>
                      <a:pt x="304513" y="154222"/>
                      <a:pt x="301640" y="131397"/>
                    </a:cubicBezTo>
                    <a:close/>
                    <a:moveTo>
                      <a:pt x="126569" y="296179"/>
                    </a:moveTo>
                    <a:cubicBezTo>
                      <a:pt x="152499" y="292587"/>
                      <a:pt x="176020" y="289158"/>
                      <a:pt x="199610" y="286168"/>
                    </a:cubicBezTo>
                    <a:cubicBezTo>
                      <a:pt x="204453" y="285566"/>
                      <a:pt x="204314" y="282878"/>
                      <a:pt x="204314" y="279518"/>
                    </a:cubicBezTo>
                    <a:cubicBezTo>
                      <a:pt x="204267" y="263088"/>
                      <a:pt x="204059" y="246636"/>
                      <a:pt x="204337" y="230206"/>
                    </a:cubicBezTo>
                    <a:cubicBezTo>
                      <a:pt x="204430" y="224853"/>
                      <a:pt x="202483" y="223602"/>
                      <a:pt x="197478" y="223625"/>
                    </a:cubicBezTo>
                    <a:cubicBezTo>
                      <a:pt x="173169" y="223810"/>
                      <a:pt x="148861" y="223671"/>
                      <a:pt x="124553" y="223694"/>
                    </a:cubicBezTo>
                    <a:cubicBezTo>
                      <a:pt x="122815" y="223694"/>
                      <a:pt x="121077" y="224088"/>
                      <a:pt x="117555" y="224505"/>
                    </a:cubicBezTo>
                    <a:cubicBezTo>
                      <a:pt x="120637" y="249324"/>
                      <a:pt x="123695" y="273516"/>
                      <a:pt x="126569" y="296179"/>
                    </a:cubicBezTo>
                    <a:close/>
                    <a:moveTo>
                      <a:pt x="310492" y="224853"/>
                    </a:moveTo>
                    <a:cubicBezTo>
                      <a:pt x="307387" y="224065"/>
                      <a:pt x="306738" y="223764"/>
                      <a:pt x="306066" y="223764"/>
                    </a:cubicBezTo>
                    <a:cubicBezTo>
                      <a:pt x="280367" y="223718"/>
                      <a:pt x="254645" y="223787"/>
                      <a:pt x="228946" y="223602"/>
                    </a:cubicBezTo>
                    <a:cubicBezTo>
                      <a:pt x="224173" y="223579"/>
                      <a:pt x="223848" y="226128"/>
                      <a:pt x="223872" y="229766"/>
                    </a:cubicBezTo>
                    <a:cubicBezTo>
                      <a:pt x="223964" y="246218"/>
                      <a:pt x="224150" y="262648"/>
                      <a:pt x="223779" y="279101"/>
                    </a:cubicBezTo>
                    <a:cubicBezTo>
                      <a:pt x="223663" y="284755"/>
                      <a:pt x="225818" y="285844"/>
                      <a:pt x="230939" y="286354"/>
                    </a:cubicBezTo>
                    <a:cubicBezTo>
                      <a:pt x="244982" y="287698"/>
                      <a:pt x="259002" y="289459"/>
                      <a:pt x="272905" y="291707"/>
                    </a:cubicBezTo>
                    <a:cubicBezTo>
                      <a:pt x="281920" y="293167"/>
                      <a:pt x="290725" y="295808"/>
                      <a:pt x="301431" y="298334"/>
                    </a:cubicBezTo>
                    <a:cubicBezTo>
                      <a:pt x="304513" y="273423"/>
                      <a:pt x="307502" y="249208"/>
                      <a:pt x="310492" y="224853"/>
                    </a:cubicBezTo>
                    <a:close/>
                    <a:moveTo>
                      <a:pt x="294804" y="110101"/>
                    </a:moveTo>
                    <a:cubicBezTo>
                      <a:pt x="291281" y="100971"/>
                      <a:pt x="288292" y="92235"/>
                      <a:pt x="284538" y="83823"/>
                    </a:cubicBezTo>
                    <a:cubicBezTo>
                      <a:pt x="276265" y="65285"/>
                      <a:pt x="265907" y="48067"/>
                      <a:pt x="250335" y="34581"/>
                    </a:cubicBezTo>
                    <a:cubicBezTo>
                      <a:pt x="242989" y="28208"/>
                      <a:pt x="234948" y="22902"/>
                      <a:pt x="224567" y="21025"/>
                    </a:cubicBezTo>
                    <a:cubicBezTo>
                      <a:pt x="224567" y="54857"/>
                      <a:pt x="224567" y="88180"/>
                      <a:pt x="224567" y="122035"/>
                    </a:cubicBezTo>
                    <a:cubicBezTo>
                      <a:pt x="248667" y="121016"/>
                      <a:pt x="271608" y="117609"/>
                      <a:pt x="294804" y="110101"/>
                    </a:cubicBezTo>
                    <a:close/>
                    <a:moveTo>
                      <a:pt x="203897" y="305564"/>
                    </a:moveTo>
                    <a:cubicBezTo>
                      <a:pt x="179611" y="306514"/>
                      <a:pt x="156694" y="310036"/>
                      <a:pt x="133729" y="317336"/>
                    </a:cubicBezTo>
                    <a:cubicBezTo>
                      <a:pt x="140658" y="339628"/>
                      <a:pt x="149904" y="360136"/>
                      <a:pt x="163947" y="378327"/>
                    </a:cubicBezTo>
                    <a:cubicBezTo>
                      <a:pt x="172127" y="388917"/>
                      <a:pt x="181674" y="397885"/>
                      <a:pt x="193955" y="403562"/>
                    </a:cubicBezTo>
                    <a:cubicBezTo>
                      <a:pt x="196945" y="404929"/>
                      <a:pt x="200212" y="405694"/>
                      <a:pt x="203897" y="406899"/>
                    </a:cubicBezTo>
                    <a:cubicBezTo>
                      <a:pt x="203897" y="372719"/>
                      <a:pt x="203897" y="339675"/>
                      <a:pt x="203897" y="305564"/>
                    </a:cubicBezTo>
                    <a:close/>
                    <a:moveTo>
                      <a:pt x="224428" y="406412"/>
                    </a:moveTo>
                    <a:cubicBezTo>
                      <a:pt x="258538" y="400364"/>
                      <a:pt x="287110" y="348086"/>
                      <a:pt x="293552" y="317452"/>
                    </a:cubicBezTo>
                    <a:cubicBezTo>
                      <a:pt x="277934" y="311010"/>
                      <a:pt x="237868" y="304521"/>
                      <a:pt x="224428" y="306445"/>
                    </a:cubicBezTo>
                    <a:cubicBezTo>
                      <a:pt x="224428" y="339559"/>
                      <a:pt x="224428" y="372765"/>
                      <a:pt x="224428" y="406412"/>
                    </a:cubicBezTo>
                    <a:close/>
                    <a:moveTo>
                      <a:pt x="203781" y="21581"/>
                    </a:moveTo>
                    <a:cubicBezTo>
                      <a:pt x="172057" y="25010"/>
                      <a:pt x="141423" y="77451"/>
                      <a:pt x="134610" y="110565"/>
                    </a:cubicBezTo>
                    <a:cubicBezTo>
                      <a:pt x="156948" y="117609"/>
                      <a:pt x="179843" y="121201"/>
                      <a:pt x="203781" y="121873"/>
                    </a:cubicBezTo>
                    <a:cubicBezTo>
                      <a:pt x="203781" y="87994"/>
                      <a:pt x="203781" y="54811"/>
                      <a:pt x="203781" y="21581"/>
                    </a:cubicBezTo>
                    <a:close/>
                    <a:moveTo>
                      <a:pt x="153148" y="30178"/>
                    </a:moveTo>
                    <a:cubicBezTo>
                      <a:pt x="121540" y="39632"/>
                      <a:pt x="94915" y="56919"/>
                      <a:pt x="71186" y="82131"/>
                    </a:cubicBezTo>
                    <a:cubicBezTo>
                      <a:pt x="86109" y="89779"/>
                      <a:pt x="99943" y="96869"/>
                      <a:pt x="114751" y="104447"/>
                    </a:cubicBezTo>
                    <a:cubicBezTo>
                      <a:pt x="123834" y="76825"/>
                      <a:pt x="135490" y="52099"/>
                      <a:pt x="153148" y="30178"/>
                    </a:cubicBezTo>
                    <a:close/>
                    <a:moveTo>
                      <a:pt x="357092" y="345445"/>
                    </a:moveTo>
                    <a:cubicBezTo>
                      <a:pt x="342076" y="337798"/>
                      <a:pt x="328080" y="330707"/>
                      <a:pt x="313273" y="323175"/>
                    </a:cubicBezTo>
                    <a:cubicBezTo>
                      <a:pt x="304374" y="351307"/>
                      <a:pt x="292324" y="375685"/>
                      <a:pt x="275037" y="397468"/>
                    </a:cubicBezTo>
                    <a:cubicBezTo>
                      <a:pt x="306761" y="387828"/>
                      <a:pt x="333271" y="370541"/>
                      <a:pt x="357092" y="345445"/>
                    </a:cubicBezTo>
                    <a:close/>
                    <a:moveTo>
                      <a:pt x="356212" y="82572"/>
                    </a:moveTo>
                    <a:cubicBezTo>
                      <a:pt x="339342" y="60534"/>
                      <a:pt x="292208" y="30850"/>
                      <a:pt x="274551" y="30734"/>
                    </a:cubicBezTo>
                    <a:cubicBezTo>
                      <a:pt x="292625" y="52192"/>
                      <a:pt x="304305" y="76848"/>
                      <a:pt x="313435" y="104377"/>
                    </a:cubicBezTo>
                    <a:cubicBezTo>
                      <a:pt x="328126" y="96893"/>
                      <a:pt x="341821" y="89918"/>
                      <a:pt x="356212" y="82572"/>
                    </a:cubicBezTo>
                    <a:close/>
                    <a:moveTo>
                      <a:pt x="71371" y="345375"/>
                    </a:moveTo>
                    <a:cubicBezTo>
                      <a:pt x="95239" y="370564"/>
                      <a:pt x="121656" y="387897"/>
                      <a:pt x="153148" y="397375"/>
                    </a:cubicBezTo>
                    <a:cubicBezTo>
                      <a:pt x="135629" y="375523"/>
                      <a:pt x="123904" y="350821"/>
                      <a:pt x="114728" y="323222"/>
                    </a:cubicBezTo>
                    <a:cubicBezTo>
                      <a:pt x="99990" y="330753"/>
                      <a:pt x="86294" y="337751"/>
                      <a:pt x="71371" y="345375"/>
                    </a:cubicBezTo>
                    <a:close/>
                  </a:path>
                </a:pathLst>
              </a:custGeom>
              <a:solidFill>
                <a:srgbClr val="9BBB59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86AD3DCD-6E7E-6717-F9F5-56454335E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49" y="5665676"/>
            <a:ext cx="996805" cy="252133"/>
          </a:xfrm>
          <a:prstGeom prst="rect">
            <a:avLst/>
          </a:prstGeom>
        </p:spPr>
      </p:pic>
      <p:pic>
        <p:nvPicPr>
          <p:cNvPr id="72" name="!!图片 55">
            <a:extLst>
              <a:ext uri="{FF2B5EF4-FFF2-40B4-BE49-F238E27FC236}">
                <a16:creationId xmlns:a16="http://schemas.microsoft.com/office/drawing/2014/main" id="{FCD6ADB8-7359-8559-9A57-729C0FC84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35" y="5665676"/>
            <a:ext cx="996805" cy="252133"/>
          </a:xfrm>
          <a:prstGeom prst="rect">
            <a:avLst/>
          </a:prstGeom>
        </p:spPr>
      </p:pic>
      <p:pic>
        <p:nvPicPr>
          <p:cNvPr id="73" name="!!图片 56">
            <a:extLst>
              <a:ext uri="{FF2B5EF4-FFF2-40B4-BE49-F238E27FC236}">
                <a16:creationId xmlns:a16="http://schemas.microsoft.com/office/drawing/2014/main" id="{2743F508-F61F-8AC9-7385-4EC49EA10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82" y="5659812"/>
            <a:ext cx="996805" cy="2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8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的作用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A0158DF-C972-6F29-E09C-5B7008EDB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83"/>
          <a:stretch/>
        </p:blipFill>
        <p:spPr>
          <a:xfrm>
            <a:off x="7983688" y="1557076"/>
            <a:ext cx="2891817" cy="1226508"/>
          </a:xfrm>
          <a:prstGeom prst="roundRect">
            <a:avLst>
              <a:gd name="adj" fmla="val 4215"/>
            </a:avLst>
          </a:prstGeom>
          <a:ln w="6350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2F899B0-C975-6F13-77FD-266398E71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" r="23813"/>
          <a:stretch/>
        </p:blipFill>
        <p:spPr>
          <a:xfrm>
            <a:off x="3528016" y="5159466"/>
            <a:ext cx="3117840" cy="1097492"/>
          </a:xfrm>
          <a:prstGeom prst="roundRect">
            <a:avLst>
              <a:gd name="adj" fmla="val 3598"/>
            </a:avLst>
          </a:prstGeom>
          <a:ln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</p:spPr>
      </p:pic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AA4BAB1-3011-71B5-D5A9-B4F3C9DF0641}"/>
              </a:ext>
            </a:extLst>
          </p:cNvPr>
          <p:cNvSpPr/>
          <p:nvPr/>
        </p:nvSpPr>
        <p:spPr>
          <a:xfrm>
            <a:off x="856446" y="1881925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99000">
                <a:srgbClr val="4F81B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21CDD36-EC7E-6D71-EA57-AA0B99DEDCB5}"/>
              </a:ext>
            </a:extLst>
          </p:cNvPr>
          <p:cNvGrpSpPr/>
          <p:nvPr/>
        </p:nvGrpSpPr>
        <p:grpSpPr>
          <a:xfrm>
            <a:off x="1007863" y="2269509"/>
            <a:ext cx="2175254" cy="2972899"/>
            <a:chOff x="5031223" y="2159781"/>
            <a:chExt cx="2175254" cy="2972899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7060028-F959-CD62-2B04-4D371701AB66}"/>
                </a:ext>
              </a:extLst>
            </p:cNvPr>
            <p:cNvSpPr txBox="1"/>
            <p:nvPr/>
          </p:nvSpPr>
          <p:spPr>
            <a:xfrm>
              <a:off x="5031223" y="3369687"/>
              <a:ext cx="21752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11D17B"/>
                      </a:gs>
                      <a:gs pos="10000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</a:rPr>
                <a:t>统一项目结构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D17B"/>
                    </a:gs>
                    <a:gs pos="10000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6C5C4A6-0E6D-6C95-295E-1F22161161AA}"/>
                </a:ext>
              </a:extLst>
            </p:cNvPr>
            <p:cNvSpPr txBox="1"/>
            <p:nvPr/>
          </p:nvSpPr>
          <p:spPr>
            <a:xfrm>
              <a:off x="5054090" y="4423575"/>
              <a:ext cx="208786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提供标准、统一的项目结构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6FC99E1-1324-9185-56C3-9A45A316617C}"/>
                </a:ext>
              </a:extLst>
            </p:cNvPr>
            <p:cNvCxnSpPr>
              <a:cxnSpLocks/>
            </p:cNvCxnSpPr>
            <p:nvPr/>
          </p:nvCxnSpPr>
          <p:spPr>
            <a:xfrm>
              <a:off x="5231532" y="3897118"/>
              <a:ext cx="1758757" cy="0"/>
            </a:xfrm>
            <a:prstGeom prst="lin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rgbClr val="9BBB59"/>
                  </a:gs>
                  <a:gs pos="100000">
                    <a:srgbClr val="4F81BD"/>
                  </a:gs>
                </a:gsLst>
                <a:lin ang="0" scaled="1"/>
                <a:tileRect/>
              </a:gradFill>
              <a:prstDash val="solid"/>
            </a:ln>
            <a:effectLst/>
          </p:spPr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52AE17A-BEFE-C8B2-7254-7DEE943A0CFD}"/>
                </a:ext>
              </a:extLst>
            </p:cNvPr>
            <p:cNvGrpSpPr/>
            <p:nvPr/>
          </p:nvGrpSpPr>
          <p:grpSpPr>
            <a:xfrm>
              <a:off x="5736236" y="2159781"/>
              <a:ext cx="698885" cy="698921"/>
              <a:chOff x="4724375" y="2057398"/>
              <a:chExt cx="2743225" cy="2743367"/>
            </a:xfrm>
            <a:gradFill>
              <a:gsLst>
                <a:gs pos="0">
                  <a:srgbClr val="9BBB59"/>
                </a:gs>
                <a:gs pos="100000">
                  <a:srgbClr val="4F81BD"/>
                </a:gs>
              </a:gsLst>
              <a:lin ang="0" scaled="1"/>
            </a:gradFill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ED71F3AB-AC41-1348-E8EF-A63B7D06B38F}"/>
                  </a:ext>
                </a:extLst>
              </p:cNvPr>
              <p:cNvSpPr/>
              <p:nvPr/>
            </p:nvSpPr>
            <p:spPr>
              <a:xfrm>
                <a:off x="4724375" y="2231850"/>
                <a:ext cx="2743225" cy="2253019"/>
              </a:xfrm>
              <a:custGeom>
                <a:avLst/>
                <a:gdLst>
                  <a:gd name="connsiteX0" fmla="*/ 934999 w 2743225"/>
                  <a:gd name="connsiteY0" fmla="*/ 628222 h 2253019"/>
                  <a:gd name="connsiteX1" fmla="*/ 805649 w 2743225"/>
                  <a:gd name="connsiteY1" fmla="*/ 503825 h 2253019"/>
                  <a:gd name="connsiteX2" fmla="*/ 601814 w 2743225"/>
                  <a:gd name="connsiteY2" fmla="*/ 299514 h 2253019"/>
                  <a:gd name="connsiteX3" fmla="*/ 552284 w 2743225"/>
                  <a:gd name="connsiteY3" fmla="*/ 288465 h 2253019"/>
                  <a:gd name="connsiteX4" fmla="*/ 365404 w 2743225"/>
                  <a:gd name="connsiteY4" fmla="*/ 193024 h 2253019"/>
                  <a:gd name="connsiteX5" fmla="*/ 463321 w 2743225"/>
                  <a:gd name="connsiteY5" fmla="*/ 6715 h 2253019"/>
                  <a:gd name="connsiteX6" fmla="*/ 647248 w 2743225"/>
                  <a:gd name="connsiteY6" fmla="*/ 106537 h 2253019"/>
                  <a:gd name="connsiteX7" fmla="*/ 645153 w 2743225"/>
                  <a:gd name="connsiteY7" fmla="*/ 201692 h 2253019"/>
                  <a:gd name="connsiteX8" fmla="*/ 650296 w 2743225"/>
                  <a:gd name="connsiteY8" fmla="*/ 233791 h 2253019"/>
                  <a:gd name="connsiteX9" fmla="*/ 981195 w 2743225"/>
                  <a:gd name="connsiteY9" fmla="*/ 565547 h 2253019"/>
                  <a:gd name="connsiteX10" fmla="*/ 988243 w 2743225"/>
                  <a:gd name="connsiteY10" fmla="*/ 570310 h 2253019"/>
                  <a:gd name="connsiteX11" fmla="*/ 1754815 w 2743225"/>
                  <a:gd name="connsiteY11" fmla="*/ 570596 h 2253019"/>
                  <a:gd name="connsiteX12" fmla="*/ 1771484 w 2743225"/>
                  <a:gd name="connsiteY12" fmla="*/ 556213 h 2253019"/>
                  <a:gd name="connsiteX13" fmla="*/ 2087047 w 2743225"/>
                  <a:gd name="connsiteY13" fmla="*/ 241411 h 2253019"/>
                  <a:gd name="connsiteX14" fmla="*/ 2097239 w 2743225"/>
                  <a:gd name="connsiteY14" fmla="*/ 196930 h 2253019"/>
                  <a:gd name="connsiteX15" fmla="*/ 2158104 w 2743225"/>
                  <a:gd name="connsiteY15" fmla="*/ 22622 h 2253019"/>
                  <a:gd name="connsiteX16" fmla="*/ 2342127 w 2743225"/>
                  <a:gd name="connsiteY16" fmla="*/ 44149 h 2253019"/>
                  <a:gd name="connsiteX17" fmla="*/ 2362987 w 2743225"/>
                  <a:gd name="connsiteY17" fmla="*/ 226171 h 2253019"/>
                  <a:gd name="connsiteX18" fmla="*/ 2189155 w 2743225"/>
                  <a:gd name="connsiteY18" fmla="*/ 288084 h 2253019"/>
                  <a:gd name="connsiteX19" fmla="*/ 2142293 w 2743225"/>
                  <a:gd name="connsiteY19" fmla="*/ 299038 h 2253019"/>
                  <a:gd name="connsiteX20" fmla="*/ 1811013 w 2743225"/>
                  <a:gd name="connsiteY20" fmla="*/ 629746 h 2253019"/>
                  <a:gd name="connsiteX21" fmla="*/ 1828444 w 2743225"/>
                  <a:gd name="connsiteY21" fmla="*/ 653368 h 2253019"/>
                  <a:gd name="connsiteX22" fmla="*/ 1948649 w 2743225"/>
                  <a:gd name="connsiteY22" fmla="*/ 948167 h 2253019"/>
                  <a:gd name="connsiteX23" fmla="*/ 1976367 w 2743225"/>
                  <a:gd name="connsiteY23" fmla="*/ 973598 h 2253019"/>
                  <a:gd name="connsiteX24" fmla="*/ 2427852 w 2743225"/>
                  <a:gd name="connsiteY24" fmla="*/ 973598 h 2253019"/>
                  <a:gd name="connsiteX25" fmla="*/ 2459666 w 2743225"/>
                  <a:gd name="connsiteY25" fmla="*/ 952929 h 2253019"/>
                  <a:gd name="connsiteX26" fmla="*/ 2626829 w 2743225"/>
                  <a:gd name="connsiteY26" fmla="*/ 868633 h 2253019"/>
                  <a:gd name="connsiteX27" fmla="*/ 2743225 w 2743225"/>
                  <a:gd name="connsiteY27" fmla="*/ 1012651 h 2253019"/>
                  <a:gd name="connsiteX28" fmla="*/ 2631020 w 2743225"/>
                  <a:gd name="connsiteY28" fmla="*/ 1157145 h 2253019"/>
                  <a:gd name="connsiteX29" fmla="*/ 2460237 w 2743225"/>
                  <a:gd name="connsiteY29" fmla="*/ 1075230 h 2253019"/>
                  <a:gd name="connsiteX30" fmla="*/ 2425947 w 2743225"/>
                  <a:gd name="connsiteY30" fmla="*/ 1053513 h 2253019"/>
                  <a:gd name="connsiteX31" fmla="*/ 1977319 w 2743225"/>
                  <a:gd name="connsiteY31" fmla="*/ 1053799 h 2253019"/>
                  <a:gd name="connsiteX32" fmla="*/ 1948554 w 2743225"/>
                  <a:gd name="connsiteY32" fmla="*/ 1077897 h 2253019"/>
                  <a:gd name="connsiteX33" fmla="*/ 1614798 w 2743225"/>
                  <a:gd name="connsiteY33" fmla="*/ 1540336 h 2253019"/>
                  <a:gd name="connsiteX34" fmla="*/ 1584508 w 2743225"/>
                  <a:gd name="connsiteY34" fmla="*/ 1589675 h 2253019"/>
                  <a:gd name="connsiteX35" fmla="*/ 1584889 w 2743225"/>
                  <a:gd name="connsiteY35" fmla="*/ 1661113 h 2253019"/>
                  <a:gd name="connsiteX36" fmla="*/ 1807012 w 2743225"/>
                  <a:gd name="connsiteY36" fmla="*/ 1637205 h 2253019"/>
                  <a:gd name="connsiteX37" fmla="*/ 1932647 w 2743225"/>
                  <a:gd name="connsiteY37" fmla="*/ 1822943 h 2253019"/>
                  <a:gd name="connsiteX38" fmla="*/ 2132482 w 2743225"/>
                  <a:gd name="connsiteY38" fmla="*/ 1790938 h 2253019"/>
                  <a:gd name="connsiteX39" fmla="*/ 2271547 w 2743225"/>
                  <a:gd name="connsiteY39" fmla="*/ 1937052 h 2253019"/>
                  <a:gd name="connsiteX40" fmla="*/ 2296026 w 2743225"/>
                  <a:gd name="connsiteY40" fmla="*/ 1921526 h 2253019"/>
                  <a:gd name="connsiteX41" fmla="*/ 2623686 w 2743225"/>
                  <a:gd name="connsiteY41" fmla="*/ 2096596 h 2253019"/>
                  <a:gd name="connsiteX42" fmla="*/ 2623876 w 2743225"/>
                  <a:gd name="connsiteY42" fmla="*/ 2205181 h 2253019"/>
                  <a:gd name="connsiteX43" fmla="*/ 2582633 w 2743225"/>
                  <a:gd name="connsiteY43" fmla="*/ 2252996 h 2253019"/>
                  <a:gd name="connsiteX44" fmla="*/ 2543581 w 2743225"/>
                  <a:gd name="connsiteY44" fmla="*/ 2205848 h 2253019"/>
                  <a:gd name="connsiteX45" fmla="*/ 2543295 w 2743225"/>
                  <a:gd name="connsiteY45" fmla="*/ 2108693 h 2253019"/>
                  <a:gd name="connsiteX46" fmla="*/ 2420518 w 2743225"/>
                  <a:gd name="connsiteY46" fmla="*/ 1968961 h 2253019"/>
                  <a:gd name="connsiteX47" fmla="*/ 2277547 w 2743225"/>
                  <a:gd name="connsiteY47" fmla="*/ 2094214 h 2253019"/>
                  <a:gd name="connsiteX48" fmla="*/ 2263260 w 2743225"/>
                  <a:gd name="connsiteY48" fmla="*/ 2129457 h 2253019"/>
                  <a:gd name="connsiteX49" fmla="*/ 2225065 w 2743225"/>
                  <a:gd name="connsiteY49" fmla="*/ 2137458 h 2253019"/>
                  <a:gd name="connsiteX50" fmla="*/ 2198109 w 2743225"/>
                  <a:gd name="connsiteY50" fmla="*/ 2098882 h 2253019"/>
                  <a:gd name="connsiteX51" fmla="*/ 2196490 w 2743225"/>
                  <a:gd name="connsiteY51" fmla="*/ 1996202 h 2253019"/>
                  <a:gd name="connsiteX52" fmla="*/ 2064378 w 2743225"/>
                  <a:gd name="connsiteY52" fmla="*/ 1860376 h 2253019"/>
                  <a:gd name="connsiteX53" fmla="*/ 1931504 w 2743225"/>
                  <a:gd name="connsiteY53" fmla="*/ 1995631 h 2253019"/>
                  <a:gd name="connsiteX54" fmla="*/ 1931314 w 2743225"/>
                  <a:gd name="connsiteY54" fmla="*/ 2095643 h 2253019"/>
                  <a:gd name="connsiteX55" fmla="*/ 1890928 w 2743225"/>
                  <a:gd name="connsiteY55" fmla="*/ 2140982 h 2253019"/>
                  <a:gd name="connsiteX56" fmla="*/ 1851113 w 2743225"/>
                  <a:gd name="connsiteY56" fmla="*/ 2095262 h 2253019"/>
                  <a:gd name="connsiteX57" fmla="*/ 1850446 w 2743225"/>
                  <a:gd name="connsiteY57" fmla="*/ 1832372 h 2253019"/>
                  <a:gd name="connsiteX58" fmla="*/ 1693855 w 2743225"/>
                  <a:gd name="connsiteY58" fmla="*/ 1699975 h 2253019"/>
                  <a:gd name="connsiteX59" fmla="*/ 1585270 w 2743225"/>
                  <a:gd name="connsiteY59" fmla="*/ 1831801 h 2253019"/>
                  <a:gd name="connsiteX60" fmla="*/ 1584889 w 2743225"/>
                  <a:gd name="connsiteY60" fmla="*/ 2077546 h 2253019"/>
                  <a:gd name="connsiteX61" fmla="*/ 1583842 w 2743225"/>
                  <a:gd name="connsiteY61" fmla="*/ 2106026 h 2253019"/>
                  <a:gd name="connsiteX62" fmla="*/ 1544980 w 2743225"/>
                  <a:gd name="connsiteY62" fmla="*/ 2140601 h 2253019"/>
                  <a:gd name="connsiteX63" fmla="*/ 1505451 w 2743225"/>
                  <a:gd name="connsiteY63" fmla="*/ 2106883 h 2253019"/>
                  <a:gd name="connsiteX64" fmla="*/ 1503832 w 2743225"/>
                  <a:gd name="connsiteY64" fmla="*/ 2061258 h 2253019"/>
                  <a:gd name="connsiteX65" fmla="*/ 1503832 w 2743225"/>
                  <a:gd name="connsiteY65" fmla="*/ 1024081 h 2253019"/>
                  <a:gd name="connsiteX66" fmla="*/ 1376197 w 2743225"/>
                  <a:gd name="connsiteY66" fmla="*/ 881301 h 2253019"/>
                  <a:gd name="connsiteX67" fmla="*/ 1238846 w 2743225"/>
                  <a:gd name="connsiteY67" fmla="*/ 1017032 h 2253019"/>
                  <a:gd name="connsiteX68" fmla="*/ 1238560 w 2743225"/>
                  <a:gd name="connsiteY68" fmla="*/ 1422797 h 2253019"/>
                  <a:gd name="connsiteX69" fmla="*/ 1238560 w 2743225"/>
                  <a:gd name="connsiteY69" fmla="*/ 1705690 h 2253019"/>
                  <a:gd name="connsiteX70" fmla="*/ 1238084 w 2743225"/>
                  <a:gd name="connsiteY70" fmla="*/ 1731407 h 2253019"/>
                  <a:gd name="connsiteX71" fmla="*/ 1197317 w 2743225"/>
                  <a:gd name="connsiteY71" fmla="*/ 1770174 h 2253019"/>
                  <a:gd name="connsiteX72" fmla="*/ 1158265 w 2743225"/>
                  <a:gd name="connsiteY72" fmla="*/ 1729979 h 2253019"/>
                  <a:gd name="connsiteX73" fmla="*/ 1158169 w 2743225"/>
                  <a:gd name="connsiteY73" fmla="*/ 1578531 h 2253019"/>
                  <a:gd name="connsiteX74" fmla="*/ 1135976 w 2743225"/>
                  <a:gd name="connsiteY74" fmla="*/ 1544336 h 2253019"/>
                  <a:gd name="connsiteX75" fmla="*/ 794124 w 2743225"/>
                  <a:gd name="connsiteY75" fmla="*/ 1075421 h 2253019"/>
                  <a:gd name="connsiteX76" fmla="*/ 769264 w 2743225"/>
                  <a:gd name="connsiteY76" fmla="*/ 1053513 h 2253019"/>
                  <a:gd name="connsiteX77" fmla="*/ 312064 w 2743225"/>
                  <a:gd name="connsiteY77" fmla="*/ 1053132 h 2253019"/>
                  <a:gd name="connsiteX78" fmla="*/ 280726 w 2743225"/>
                  <a:gd name="connsiteY78" fmla="*/ 1079230 h 2253019"/>
                  <a:gd name="connsiteX79" fmla="*/ 112896 w 2743225"/>
                  <a:gd name="connsiteY79" fmla="*/ 1157240 h 2253019"/>
                  <a:gd name="connsiteX80" fmla="*/ 25 w 2743225"/>
                  <a:gd name="connsiteY80" fmla="*/ 1016556 h 2253019"/>
                  <a:gd name="connsiteX81" fmla="*/ 112610 w 2743225"/>
                  <a:gd name="connsiteY81" fmla="*/ 869776 h 2253019"/>
                  <a:gd name="connsiteX82" fmla="*/ 280060 w 2743225"/>
                  <a:gd name="connsiteY82" fmla="*/ 946833 h 2253019"/>
                  <a:gd name="connsiteX83" fmla="*/ 325589 w 2743225"/>
                  <a:gd name="connsiteY83" fmla="*/ 973598 h 2253019"/>
                  <a:gd name="connsiteX84" fmla="*/ 754214 w 2743225"/>
                  <a:gd name="connsiteY84" fmla="*/ 973694 h 2253019"/>
                  <a:gd name="connsiteX85" fmla="*/ 796124 w 2743225"/>
                  <a:gd name="connsiteY85" fmla="*/ 937975 h 2253019"/>
                  <a:gd name="connsiteX86" fmla="*/ 934999 w 2743225"/>
                  <a:gd name="connsiteY86" fmla="*/ 628222 h 2253019"/>
                  <a:gd name="connsiteX87" fmla="*/ 1157979 w 2743225"/>
                  <a:gd name="connsiteY87" fmla="*/ 1462326 h 2253019"/>
                  <a:gd name="connsiteX88" fmla="*/ 1158265 w 2743225"/>
                  <a:gd name="connsiteY88" fmla="*/ 1413463 h 2253019"/>
                  <a:gd name="connsiteX89" fmla="*/ 1128261 w 2743225"/>
                  <a:gd name="connsiteY89" fmla="*/ 1352884 h 2253019"/>
                  <a:gd name="connsiteX90" fmla="*/ 972146 w 2743225"/>
                  <a:gd name="connsiteY90" fmla="*/ 887302 h 2253019"/>
                  <a:gd name="connsiteX91" fmla="*/ 1367243 w 2743225"/>
                  <a:gd name="connsiteY91" fmla="*/ 594408 h 2253019"/>
                  <a:gd name="connsiteX92" fmla="*/ 1562696 w 2743225"/>
                  <a:gd name="connsiteY92" fmla="*/ 640509 h 2253019"/>
                  <a:gd name="connsiteX93" fmla="*/ 1584318 w 2743225"/>
                  <a:gd name="connsiteY93" fmla="*/ 695087 h 2253019"/>
                  <a:gd name="connsiteX94" fmla="*/ 1528311 w 2743225"/>
                  <a:gd name="connsiteY94" fmla="*/ 712994 h 2253019"/>
                  <a:gd name="connsiteX95" fmla="*/ 1494307 w 2743225"/>
                  <a:gd name="connsiteY95" fmla="*/ 698135 h 2253019"/>
                  <a:gd name="connsiteX96" fmla="*/ 1086065 w 2743225"/>
                  <a:gd name="connsiteY96" fmla="*/ 832057 h 2253019"/>
                  <a:gd name="connsiteX97" fmla="*/ 1136548 w 2743225"/>
                  <a:gd name="connsiteY97" fmla="*/ 1256491 h 2253019"/>
                  <a:gd name="connsiteX98" fmla="*/ 1156645 w 2743225"/>
                  <a:gd name="connsiteY98" fmla="*/ 1271826 h 2253019"/>
                  <a:gd name="connsiteX99" fmla="*/ 1158265 w 2743225"/>
                  <a:gd name="connsiteY99" fmla="*/ 1239917 h 2253019"/>
                  <a:gd name="connsiteX100" fmla="*/ 1159122 w 2743225"/>
                  <a:gd name="connsiteY100" fmla="*/ 1022747 h 2253019"/>
                  <a:gd name="connsiteX101" fmla="*/ 1175600 w 2743225"/>
                  <a:gd name="connsiteY101" fmla="*/ 930926 h 2253019"/>
                  <a:gd name="connsiteX102" fmla="*/ 1409820 w 2743225"/>
                  <a:gd name="connsiteY102" fmla="*/ 803387 h 2253019"/>
                  <a:gd name="connsiteX103" fmla="*/ 1584508 w 2743225"/>
                  <a:gd name="connsiteY103" fmla="*/ 1001983 h 2253019"/>
                  <a:gd name="connsiteX104" fmla="*/ 1585461 w 2743225"/>
                  <a:gd name="connsiteY104" fmla="*/ 1239155 h 2253019"/>
                  <a:gd name="connsiteX105" fmla="*/ 1586890 w 2743225"/>
                  <a:gd name="connsiteY105" fmla="*/ 1270969 h 2253019"/>
                  <a:gd name="connsiteX106" fmla="*/ 1705285 w 2743225"/>
                  <a:gd name="connsiteY106" fmla="*/ 963216 h 2253019"/>
                  <a:gd name="connsiteX107" fmla="*/ 1655089 w 2743225"/>
                  <a:gd name="connsiteY107" fmla="*/ 827675 h 2253019"/>
                  <a:gd name="connsiteX108" fmla="*/ 1666233 w 2743225"/>
                  <a:gd name="connsiteY108" fmla="*/ 771763 h 2253019"/>
                  <a:gd name="connsiteX109" fmla="*/ 1721287 w 2743225"/>
                  <a:gd name="connsiteY109" fmla="*/ 782622 h 2253019"/>
                  <a:gd name="connsiteX110" fmla="*/ 1743576 w 2743225"/>
                  <a:gd name="connsiteY110" fmla="*/ 819103 h 2253019"/>
                  <a:gd name="connsiteX111" fmla="*/ 1608416 w 2743225"/>
                  <a:gd name="connsiteY111" fmla="*/ 1359170 h 2253019"/>
                  <a:gd name="connsiteX112" fmla="*/ 1586699 w 2743225"/>
                  <a:gd name="connsiteY112" fmla="*/ 1382697 h 2253019"/>
                  <a:gd name="connsiteX113" fmla="*/ 1585651 w 2743225"/>
                  <a:gd name="connsiteY113" fmla="*/ 1462993 h 2253019"/>
                  <a:gd name="connsiteX114" fmla="*/ 1863972 w 2743225"/>
                  <a:gd name="connsiteY114" fmla="*/ 919401 h 2253019"/>
                  <a:gd name="connsiteX115" fmla="*/ 1364481 w 2743225"/>
                  <a:gd name="connsiteY115" fmla="*/ 512112 h 2253019"/>
                  <a:gd name="connsiteX116" fmla="*/ 876325 w 2743225"/>
                  <a:gd name="connsiteY116" fmla="*/ 942452 h 2253019"/>
                  <a:gd name="connsiteX117" fmla="*/ 1157979 w 2743225"/>
                  <a:gd name="connsiteY117" fmla="*/ 1462326 h 2253019"/>
                  <a:gd name="connsiteX118" fmla="*/ 215861 w 2743225"/>
                  <a:gd name="connsiteY118" fmla="*/ 1012841 h 2253019"/>
                  <a:gd name="connsiteX119" fmla="*/ 148615 w 2743225"/>
                  <a:gd name="connsiteY119" fmla="*/ 946071 h 2253019"/>
                  <a:gd name="connsiteX120" fmla="*/ 80606 w 2743225"/>
                  <a:gd name="connsiteY120" fmla="*/ 1012270 h 2253019"/>
                  <a:gd name="connsiteX121" fmla="*/ 149567 w 2743225"/>
                  <a:gd name="connsiteY121" fmla="*/ 1080374 h 2253019"/>
                  <a:gd name="connsiteX122" fmla="*/ 215861 w 2743225"/>
                  <a:gd name="connsiteY122" fmla="*/ 1012841 h 2253019"/>
                  <a:gd name="connsiteX123" fmla="*/ 2598826 w 2743225"/>
                  <a:gd name="connsiteY123" fmla="*/ 946166 h 2253019"/>
                  <a:gd name="connsiteX124" fmla="*/ 2527960 w 2743225"/>
                  <a:gd name="connsiteY124" fmla="*/ 1008936 h 2253019"/>
                  <a:gd name="connsiteX125" fmla="*/ 2589968 w 2743225"/>
                  <a:gd name="connsiteY125" fmla="*/ 1080183 h 2253019"/>
                  <a:gd name="connsiteX126" fmla="*/ 2662834 w 2743225"/>
                  <a:gd name="connsiteY126" fmla="*/ 1016270 h 2253019"/>
                  <a:gd name="connsiteX127" fmla="*/ 2598826 w 2743225"/>
                  <a:gd name="connsiteY127" fmla="*/ 946166 h 2253019"/>
                  <a:gd name="connsiteX128" fmla="*/ 506183 w 2743225"/>
                  <a:gd name="connsiteY128" fmla="*/ 81010 h 2253019"/>
                  <a:gd name="connsiteX129" fmla="*/ 439699 w 2743225"/>
                  <a:gd name="connsiteY129" fmla="*/ 148638 h 2253019"/>
                  <a:gd name="connsiteX130" fmla="*/ 507231 w 2743225"/>
                  <a:gd name="connsiteY130" fmla="*/ 215503 h 2253019"/>
                  <a:gd name="connsiteX131" fmla="*/ 573620 w 2743225"/>
                  <a:gd name="connsiteY131" fmla="*/ 147876 h 2253019"/>
                  <a:gd name="connsiteX132" fmla="*/ 506183 w 2743225"/>
                  <a:gd name="connsiteY132" fmla="*/ 81010 h 2253019"/>
                  <a:gd name="connsiteX133" fmla="*/ 2237543 w 2743225"/>
                  <a:gd name="connsiteY133" fmla="*/ 215503 h 2253019"/>
                  <a:gd name="connsiteX134" fmla="*/ 2303836 w 2743225"/>
                  <a:gd name="connsiteY134" fmla="*/ 148162 h 2253019"/>
                  <a:gd name="connsiteX135" fmla="*/ 2234494 w 2743225"/>
                  <a:gd name="connsiteY135" fmla="*/ 81106 h 2253019"/>
                  <a:gd name="connsiteX136" fmla="*/ 2169820 w 2743225"/>
                  <a:gd name="connsiteY136" fmla="*/ 149781 h 2253019"/>
                  <a:gd name="connsiteX137" fmla="*/ 2237543 w 2743225"/>
                  <a:gd name="connsiteY137" fmla="*/ 215503 h 225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2743225" h="2253019">
                    <a:moveTo>
                      <a:pt x="934999" y="628222"/>
                    </a:moveTo>
                    <a:cubicBezTo>
                      <a:pt x="890612" y="585550"/>
                      <a:pt x="847559" y="545259"/>
                      <a:pt x="805649" y="503825"/>
                    </a:cubicBezTo>
                    <a:cubicBezTo>
                      <a:pt x="737260" y="436198"/>
                      <a:pt x="668965" y="368475"/>
                      <a:pt x="601814" y="299514"/>
                    </a:cubicBezTo>
                    <a:cubicBezTo>
                      <a:pt x="586193" y="283512"/>
                      <a:pt x="573525" y="281226"/>
                      <a:pt x="552284" y="288465"/>
                    </a:cubicBezTo>
                    <a:cubicBezTo>
                      <a:pt x="473036" y="315421"/>
                      <a:pt x="389788" y="271796"/>
                      <a:pt x="365404" y="193024"/>
                    </a:cubicBezTo>
                    <a:cubicBezTo>
                      <a:pt x="340829" y="113491"/>
                      <a:pt x="384073" y="31099"/>
                      <a:pt x="463321" y="6715"/>
                    </a:cubicBezTo>
                    <a:cubicBezTo>
                      <a:pt x="542378" y="-17669"/>
                      <a:pt x="628008" y="26337"/>
                      <a:pt x="647248" y="106537"/>
                    </a:cubicBezTo>
                    <a:cubicBezTo>
                      <a:pt x="654392" y="136351"/>
                      <a:pt x="645629" y="169879"/>
                      <a:pt x="645153" y="201692"/>
                    </a:cubicBezTo>
                    <a:cubicBezTo>
                      <a:pt x="644962" y="212551"/>
                      <a:pt x="644105" y="227410"/>
                      <a:pt x="650296" y="233791"/>
                    </a:cubicBezTo>
                    <a:cubicBezTo>
                      <a:pt x="759929" y="345043"/>
                      <a:pt x="870705" y="455248"/>
                      <a:pt x="981195" y="565547"/>
                    </a:cubicBezTo>
                    <a:cubicBezTo>
                      <a:pt x="983100" y="567452"/>
                      <a:pt x="985862" y="568690"/>
                      <a:pt x="988243" y="570310"/>
                    </a:cubicBezTo>
                    <a:cubicBezTo>
                      <a:pt x="1242751" y="384477"/>
                      <a:pt x="1496974" y="383620"/>
                      <a:pt x="1754815" y="570596"/>
                    </a:cubicBezTo>
                    <a:cubicBezTo>
                      <a:pt x="1759006" y="566976"/>
                      <a:pt x="1765674" y="562023"/>
                      <a:pt x="1771484" y="556213"/>
                    </a:cubicBezTo>
                    <a:cubicBezTo>
                      <a:pt x="1876640" y="451247"/>
                      <a:pt x="1981510" y="345996"/>
                      <a:pt x="2087047" y="241411"/>
                    </a:cubicBezTo>
                    <a:cubicBezTo>
                      <a:pt x="2101049" y="227505"/>
                      <a:pt x="2104193" y="216361"/>
                      <a:pt x="2097239" y="196930"/>
                    </a:cubicBezTo>
                    <a:cubicBezTo>
                      <a:pt x="2073141" y="130159"/>
                      <a:pt x="2099144" y="59198"/>
                      <a:pt x="2158104" y="22622"/>
                    </a:cubicBezTo>
                    <a:cubicBezTo>
                      <a:pt x="2216683" y="-13668"/>
                      <a:pt x="2293835" y="-4619"/>
                      <a:pt x="2342127" y="44149"/>
                    </a:cubicBezTo>
                    <a:cubicBezTo>
                      <a:pt x="2389180" y="91774"/>
                      <a:pt x="2398039" y="168355"/>
                      <a:pt x="2362987" y="226171"/>
                    </a:cubicBezTo>
                    <a:cubicBezTo>
                      <a:pt x="2327173" y="285322"/>
                      <a:pt x="2256116" y="311801"/>
                      <a:pt x="2189155" y="288084"/>
                    </a:cubicBezTo>
                    <a:cubicBezTo>
                      <a:pt x="2168772" y="280845"/>
                      <a:pt x="2156961" y="284274"/>
                      <a:pt x="2142293" y="299038"/>
                    </a:cubicBezTo>
                    <a:cubicBezTo>
                      <a:pt x="2032945" y="409147"/>
                      <a:pt x="1922741" y="518398"/>
                      <a:pt x="1811013" y="629746"/>
                    </a:cubicBezTo>
                    <a:cubicBezTo>
                      <a:pt x="1817585" y="638699"/>
                      <a:pt x="1822824" y="646224"/>
                      <a:pt x="1828444" y="653368"/>
                    </a:cubicBezTo>
                    <a:cubicBezTo>
                      <a:pt x="1896738" y="740140"/>
                      <a:pt x="1937314" y="838438"/>
                      <a:pt x="1948649" y="948167"/>
                    </a:cubicBezTo>
                    <a:cubicBezTo>
                      <a:pt x="1950649" y="967788"/>
                      <a:pt x="1957031" y="973694"/>
                      <a:pt x="1976367" y="973598"/>
                    </a:cubicBezTo>
                    <a:cubicBezTo>
                      <a:pt x="2126862" y="972931"/>
                      <a:pt x="2277357" y="973027"/>
                      <a:pt x="2427852" y="973598"/>
                    </a:cubicBezTo>
                    <a:cubicBezTo>
                      <a:pt x="2444521" y="973694"/>
                      <a:pt x="2452522" y="968360"/>
                      <a:pt x="2459666" y="952929"/>
                    </a:cubicBezTo>
                    <a:cubicBezTo>
                      <a:pt x="2490241" y="887016"/>
                      <a:pt x="2558916" y="853202"/>
                      <a:pt x="2626829" y="868633"/>
                    </a:cubicBezTo>
                    <a:cubicBezTo>
                      <a:pt x="2694743" y="884063"/>
                      <a:pt x="2742939" y="943690"/>
                      <a:pt x="2743225" y="1012651"/>
                    </a:cubicBezTo>
                    <a:cubicBezTo>
                      <a:pt x="2743510" y="1080564"/>
                      <a:pt x="2696362" y="1141238"/>
                      <a:pt x="2631020" y="1157145"/>
                    </a:cubicBezTo>
                    <a:cubicBezTo>
                      <a:pt x="2560726" y="1174195"/>
                      <a:pt x="2491669" y="1142000"/>
                      <a:pt x="2460237" y="1075230"/>
                    </a:cubicBezTo>
                    <a:cubicBezTo>
                      <a:pt x="2452426" y="1058752"/>
                      <a:pt x="2443568" y="1053513"/>
                      <a:pt x="2425947" y="1053513"/>
                    </a:cubicBezTo>
                    <a:cubicBezTo>
                      <a:pt x="2276405" y="1054180"/>
                      <a:pt x="2126862" y="1054180"/>
                      <a:pt x="1977319" y="1053799"/>
                    </a:cubicBezTo>
                    <a:cubicBezTo>
                      <a:pt x="1959317" y="1053704"/>
                      <a:pt x="1951316" y="1057228"/>
                      <a:pt x="1948554" y="1077897"/>
                    </a:cubicBezTo>
                    <a:cubicBezTo>
                      <a:pt x="1920169" y="1291447"/>
                      <a:pt x="1808822" y="1446514"/>
                      <a:pt x="1614798" y="1540336"/>
                    </a:cubicBezTo>
                    <a:cubicBezTo>
                      <a:pt x="1590985" y="1551861"/>
                      <a:pt x="1582127" y="1564434"/>
                      <a:pt x="1584508" y="1589675"/>
                    </a:cubicBezTo>
                    <a:cubicBezTo>
                      <a:pt x="1586604" y="1611202"/>
                      <a:pt x="1584889" y="1633109"/>
                      <a:pt x="1584889" y="1661113"/>
                    </a:cubicBezTo>
                    <a:cubicBezTo>
                      <a:pt x="1657851" y="1614440"/>
                      <a:pt x="1730908" y="1601867"/>
                      <a:pt x="1807012" y="1637205"/>
                    </a:cubicBezTo>
                    <a:cubicBezTo>
                      <a:pt x="1883784" y="1672924"/>
                      <a:pt x="1922265" y="1736360"/>
                      <a:pt x="1932647" y="1822943"/>
                    </a:cubicBezTo>
                    <a:cubicBezTo>
                      <a:pt x="1996084" y="1781604"/>
                      <a:pt x="2061711" y="1766555"/>
                      <a:pt x="2132482" y="1790938"/>
                    </a:cubicBezTo>
                    <a:cubicBezTo>
                      <a:pt x="2202205" y="1814942"/>
                      <a:pt x="2246305" y="1864567"/>
                      <a:pt x="2271547" y="1937052"/>
                    </a:cubicBezTo>
                    <a:cubicBezTo>
                      <a:pt x="2280881" y="1931051"/>
                      <a:pt x="2288406" y="1926193"/>
                      <a:pt x="2296026" y="1921526"/>
                    </a:cubicBezTo>
                    <a:cubicBezTo>
                      <a:pt x="2438425" y="1833134"/>
                      <a:pt x="2618352" y="1929146"/>
                      <a:pt x="2623686" y="2096596"/>
                    </a:cubicBezTo>
                    <a:cubicBezTo>
                      <a:pt x="2624829" y="2132791"/>
                      <a:pt x="2624448" y="2168986"/>
                      <a:pt x="2623876" y="2205181"/>
                    </a:cubicBezTo>
                    <a:cubicBezTo>
                      <a:pt x="2623400" y="2235375"/>
                      <a:pt x="2607017" y="2253758"/>
                      <a:pt x="2582633" y="2252996"/>
                    </a:cubicBezTo>
                    <a:cubicBezTo>
                      <a:pt x="2559487" y="2252330"/>
                      <a:pt x="2544057" y="2234327"/>
                      <a:pt x="2543581" y="2205848"/>
                    </a:cubicBezTo>
                    <a:cubicBezTo>
                      <a:pt x="2543009" y="2173463"/>
                      <a:pt x="2543676" y="2141078"/>
                      <a:pt x="2543295" y="2108693"/>
                    </a:cubicBezTo>
                    <a:cubicBezTo>
                      <a:pt x="2542438" y="2031635"/>
                      <a:pt x="2491003" y="1973247"/>
                      <a:pt x="2420518" y="1968961"/>
                    </a:cubicBezTo>
                    <a:cubicBezTo>
                      <a:pt x="2345461" y="1964389"/>
                      <a:pt x="2287834" y="2015443"/>
                      <a:pt x="2277547" y="2094214"/>
                    </a:cubicBezTo>
                    <a:cubicBezTo>
                      <a:pt x="2275928" y="2106692"/>
                      <a:pt x="2271928" y="2122504"/>
                      <a:pt x="2263260" y="2129457"/>
                    </a:cubicBezTo>
                    <a:cubicBezTo>
                      <a:pt x="2253735" y="2137077"/>
                      <a:pt x="2233732" y="2142602"/>
                      <a:pt x="2225065" y="2137458"/>
                    </a:cubicBezTo>
                    <a:cubicBezTo>
                      <a:pt x="2212492" y="2130029"/>
                      <a:pt x="2199728" y="2113074"/>
                      <a:pt x="2198109" y="2098882"/>
                    </a:cubicBezTo>
                    <a:cubicBezTo>
                      <a:pt x="2194204" y="2065068"/>
                      <a:pt x="2197156" y="2030492"/>
                      <a:pt x="2196490" y="1996202"/>
                    </a:cubicBezTo>
                    <a:cubicBezTo>
                      <a:pt x="2195061" y="1918288"/>
                      <a:pt x="2138578" y="1860471"/>
                      <a:pt x="2064378" y="1860376"/>
                    </a:cubicBezTo>
                    <a:cubicBezTo>
                      <a:pt x="1989892" y="1860280"/>
                      <a:pt x="1932933" y="1917907"/>
                      <a:pt x="1931504" y="1995631"/>
                    </a:cubicBezTo>
                    <a:cubicBezTo>
                      <a:pt x="1930837" y="2028968"/>
                      <a:pt x="1932076" y="2062306"/>
                      <a:pt x="1931314" y="2095643"/>
                    </a:cubicBezTo>
                    <a:cubicBezTo>
                      <a:pt x="1930647" y="2124504"/>
                      <a:pt x="1915121" y="2141078"/>
                      <a:pt x="1890928" y="2140982"/>
                    </a:cubicBezTo>
                    <a:cubicBezTo>
                      <a:pt x="1866639" y="2140887"/>
                      <a:pt x="1851304" y="2124504"/>
                      <a:pt x="1851113" y="2095262"/>
                    </a:cubicBezTo>
                    <a:cubicBezTo>
                      <a:pt x="1850542" y="2007632"/>
                      <a:pt x="1851875" y="1920002"/>
                      <a:pt x="1850446" y="1832372"/>
                    </a:cubicBezTo>
                    <a:cubicBezTo>
                      <a:pt x="1849018" y="1745600"/>
                      <a:pt x="1777580" y="1686163"/>
                      <a:pt x="1693855" y="1699975"/>
                    </a:cubicBezTo>
                    <a:cubicBezTo>
                      <a:pt x="1631657" y="1710262"/>
                      <a:pt x="1586128" y="1764268"/>
                      <a:pt x="1585270" y="1831801"/>
                    </a:cubicBezTo>
                    <a:cubicBezTo>
                      <a:pt x="1584223" y="1913716"/>
                      <a:pt x="1584985" y="1995631"/>
                      <a:pt x="1584889" y="2077546"/>
                    </a:cubicBezTo>
                    <a:cubicBezTo>
                      <a:pt x="1584889" y="2087071"/>
                      <a:pt x="1585461" y="2096786"/>
                      <a:pt x="1583842" y="2106026"/>
                    </a:cubicBezTo>
                    <a:cubicBezTo>
                      <a:pt x="1580222" y="2127552"/>
                      <a:pt x="1567173" y="2140220"/>
                      <a:pt x="1544980" y="2140601"/>
                    </a:cubicBezTo>
                    <a:cubicBezTo>
                      <a:pt x="1522786" y="2140887"/>
                      <a:pt x="1508975" y="2128219"/>
                      <a:pt x="1505451" y="2106883"/>
                    </a:cubicBezTo>
                    <a:cubicBezTo>
                      <a:pt x="1502974" y="2092024"/>
                      <a:pt x="1503832" y="2076498"/>
                      <a:pt x="1503832" y="2061258"/>
                    </a:cubicBezTo>
                    <a:cubicBezTo>
                      <a:pt x="1503832" y="1715501"/>
                      <a:pt x="1503832" y="1369838"/>
                      <a:pt x="1503832" y="1024081"/>
                    </a:cubicBezTo>
                    <a:cubicBezTo>
                      <a:pt x="1503832" y="941499"/>
                      <a:pt x="1451920" y="883492"/>
                      <a:pt x="1376197" y="881301"/>
                    </a:cubicBezTo>
                    <a:cubicBezTo>
                      <a:pt x="1297806" y="879015"/>
                      <a:pt x="1239322" y="935784"/>
                      <a:pt x="1238846" y="1017032"/>
                    </a:cubicBezTo>
                    <a:cubicBezTo>
                      <a:pt x="1238084" y="1152287"/>
                      <a:pt x="1238560" y="1287542"/>
                      <a:pt x="1238560" y="1422797"/>
                    </a:cubicBezTo>
                    <a:cubicBezTo>
                      <a:pt x="1238560" y="1517095"/>
                      <a:pt x="1238560" y="1611392"/>
                      <a:pt x="1238560" y="1705690"/>
                    </a:cubicBezTo>
                    <a:cubicBezTo>
                      <a:pt x="1238560" y="1714262"/>
                      <a:pt x="1239037" y="1722930"/>
                      <a:pt x="1238084" y="1731407"/>
                    </a:cubicBezTo>
                    <a:cubicBezTo>
                      <a:pt x="1235512" y="1755696"/>
                      <a:pt x="1222368" y="1770555"/>
                      <a:pt x="1197317" y="1770174"/>
                    </a:cubicBezTo>
                    <a:cubicBezTo>
                      <a:pt x="1172171" y="1769793"/>
                      <a:pt x="1158741" y="1754363"/>
                      <a:pt x="1158265" y="1729979"/>
                    </a:cubicBezTo>
                    <a:cubicBezTo>
                      <a:pt x="1157312" y="1679496"/>
                      <a:pt x="1157122" y="1629013"/>
                      <a:pt x="1158169" y="1578531"/>
                    </a:cubicBezTo>
                    <a:cubicBezTo>
                      <a:pt x="1158550" y="1560624"/>
                      <a:pt x="1152169" y="1551956"/>
                      <a:pt x="1135976" y="1544336"/>
                    </a:cubicBezTo>
                    <a:cubicBezTo>
                      <a:pt x="936904" y="1450325"/>
                      <a:pt x="822223" y="1294114"/>
                      <a:pt x="794124" y="1075421"/>
                    </a:cubicBezTo>
                    <a:cubicBezTo>
                      <a:pt x="791838" y="1057895"/>
                      <a:pt x="785551" y="1053513"/>
                      <a:pt x="769264" y="1053513"/>
                    </a:cubicBezTo>
                    <a:cubicBezTo>
                      <a:pt x="616864" y="1053989"/>
                      <a:pt x="464464" y="1054275"/>
                      <a:pt x="312064" y="1053132"/>
                    </a:cubicBezTo>
                    <a:cubicBezTo>
                      <a:pt x="290918" y="1052942"/>
                      <a:pt x="287584" y="1065896"/>
                      <a:pt x="280726" y="1079230"/>
                    </a:cubicBezTo>
                    <a:cubicBezTo>
                      <a:pt x="248722" y="1142191"/>
                      <a:pt x="181381" y="1173338"/>
                      <a:pt x="112896" y="1157240"/>
                    </a:cubicBezTo>
                    <a:cubicBezTo>
                      <a:pt x="48697" y="1142096"/>
                      <a:pt x="1263" y="1083136"/>
                      <a:pt x="25" y="1016556"/>
                    </a:cubicBezTo>
                    <a:cubicBezTo>
                      <a:pt x="-1214" y="946833"/>
                      <a:pt x="44411" y="887302"/>
                      <a:pt x="112610" y="869776"/>
                    </a:cubicBezTo>
                    <a:cubicBezTo>
                      <a:pt x="179666" y="852440"/>
                      <a:pt x="250532" y="883206"/>
                      <a:pt x="280060" y="946833"/>
                    </a:cubicBezTo>
                    <a:cubicBezTo>
                      <a:pt x="290632" y="969502"/>
                      <a:pt x="303491" y="973694"/>
                      <a:pt x="325589" y="973598"/>
                    </a:cubicBezTo>
                    <a:cubicBezTo>
                      <a:pt x="468464" y="972741"/>
                      <a:pt x="611339" y="972550"/>
                      <a:pt x="754214" y="973694"/>
                    </a:cubicBezTo>
                    <a:cubicBezTo>
                      <a:pt x="781456" y="973884"/>
                      <a:pt x="792886" y="969217"/>
                      <a:pt x="796124" y="937975"/>
                    </a:cubicBezTo>
                    <a:cubicBezTo>
                      <a:pt x="808221" y="823008"/>
                      <a:pt x="855560" y="722233"/>
                      <a:pt x="934999" y="628222"/>
                    </a:cubicBezTo>
                    <a:close/>
                    <a:moveTo>
                      <a:pt x="1157979" y="1462326"/>
                    </a:moveTo>
                    <a:cubicBezTo>
                      <a:pt x="1157979" y="1443752"/>
                      <a:pt x="1156645" y="1428417"/>
                      <a:pt x="1158265" y="1413463"/>
                    </a:cubicBezTo>
                    <a:cubicBezTo>
                      <a:pt x="1161122" y="1386317"/>
                      <a:pt x="1151978" y="1369457"/>
                      <a:pt x="1128261" y="1352884"/>
                    </a:cubicBezTo>
                    <a:cubicBezTo>
                      <a:pt x="979099" y="1248204"/>
                      <a:pt x="917473" y="1061133"/>
                      <a:pt x="972146" y="887302"/>
                    </a:cubicBezTo>
                    <a:cubicBezTo>
                      <a:pt x="1026248" y="714804"/>
                      <a:pt x="1185411" y="596599"/>
                      <a:pt x="1367243" y="594408"/>
                    </a:cubicBezTo>
                    <a:cubicBezTo>
                      <a:pt x="1436014" y="593551"/>
                      <a:pt x="1501546" y="608600"/>
                      <a:pt x="1562696" y="640509"/>
                    </a:cubicBezTo>
                    <a:cubicBezTo>
                      <a:pt x="1586128" y="652701"/>
                      <a:pt x="1594033" y="674418"/>
                      <a:pt x="1584318" y="695087"/>
                    </a:cubicBezTo>
                    <a:cubicBezTo>
                      <a:pt x="1574507" y="715947"/>
                      <a:pt x="1553076" y="722900"/>
                      <a:pt x="1528311" y="712994"/>
                    </a:cubicBezTo>
                    <a:cubicBezTo>
                      <a:pt x="1516786" y="708422"/>
                      <a:pt x="1505832" y="702612"/>
                      <a:pt x="1494307" y="698135"/>
                    </a:cubicBezTo>
                    <a:cubicBezTo>
                      <a:pt x="1344478" y="639366"/>
                      <a:pt x="1171695" y="696135"/>
                      <a:pt x="1086065" y="832057"/>
                    </a:cubicBezTo>
                    <a:cubicBezTo>
                      <a:pt x="1000435" y="968074"/>
                      <a:pt x="1021771" y="1148192"/>
                      <a:pt x="1136548" y="1256491"/>
                    </a:cubicBezTo>
                    <a:cubicBezTo>
                      <a:pt x="1141596" y="1261253"/>
                      <a:pt x="1147692" y="1265063"/>
                      <a:pt x="1156645" y="1271826"/>
                    </a:cubicBezTo>
                    <a:cubicBezTo>
                      <a:pt x="1157312" y="1258396"/>
                      <a:pt x="1158169" y="1249157"/>
                      <a:pt x="1158265" y="1239917"/>
                    </a:cubicBezTo>
                    <a:cubicBezTo>
                      <a:pt x="1158360" y="1167527"/>
                      <a:pt x="1156741" y="1095042"/>
                      <a:pt x="1159122" y="1022747"/>
                    </a:cubicBezTo>
                    <a:cubicBezTo>
                      <a:pt x="1160074" y="991886"/>
                      <a:pt x="1164456" y="959406"/>
                      <a:pt x="1175600" y="930926"/>
                    </a:cubicBezTo>
                    <a:cubicBezTo>
                      <a:pt x="1212271" y="837581"/>
                      <a:pt x="1310284" y="785956"/>
                      <a:pt x="1409820" y="803387"/>
                    </a:cubicBezTo>
                    <a:cubicBezTo>
                      <a:pt x="1506403" y="820341"/>
                      <a:pt x="1580984" y="902827"/>
                      <a:pt x="1584508" y="1001983"/>
                    </a:cubicBezTo>
                    <a:cubicBezTo>
                      <a:pt x="1587366" y="1080945"/>
                      <a:pt x="1585175" y="1160098"/>
                      <a:pt x="1585461" y="1239155"/>
                    </a:cubicBezTo>
                    <a:cubicBezTo>
                      <a:pt x="1585461" y="1248966"/>
                      <a:pt x="1586318" y="1258872"/>
                      <a:pt x="1586890" y="1270969"/>
                    </a:cubicBezTo>
                    <a:cubicBezTo>
                      <a:pt x="1673948" y="1211152"/>
                      <a:pt x="1728145" y="1074659"/>
                      <a:pt x="1705285" y="963216"/>
                    </a:cubicBezTo>
                    <a:cubicBezTo>
                      <a:pt x="1695760" y="916544"/>
                      <a:pt x="1673281" y="872348"/>
                      <a:pt x="1655089" y="827675"/>
                    </a:cubicBezTo>
                    <a:cubicBezTo>
                      <a:pt x="1646135" y="805482"/>
                      <a:pt x="1646040" y="786718"/>
                      <a:pt x="1666233" y="771763"/>
                    </a:cubicBezTo>
                    <a:cubicBezTo>
                      <a:pt x="1684235" y="758429"/>
                      <a:pt x="1706333" y="762715"/>
                      <a:pt x="1721287" y="782622"/>
                    </a:cubicBezTo>
                    <a:cubicBezTo>
                      <a:pt x="1729860" y="793957"/>
                      <a:pt x="1737004" y="806530"/>
                      <a:pt x="1743576" y="819103"/>
                    </a:cubicBezTo>
                    <a:cubicBezTo>
                      <a:pt x="1841683" y="1006936"/>
                      <a:pt x="1783962" y="1236584"/>
                      <a:pt x="1608416" y="1359170"/>
                    </a:cubicBezTo>
                    <a:cubicBezTo>
                      <a:pt x="1599653" y="1365266"/>
                      <a:pt x="1587652" y="1374029"/>
                      <a:pt x="1586699" y="1382697"/>
                    </a:cubicBezTo>
                    <a:cubicBezTo>
                      <a:pt x="1583842" y="1408510"/>
                      <a:pt x="1585651" y="1434894"/>
                      <a:pt x="1585651" y="1462993"/>
                    </a:cubicBezTo>
                    <a:cubicBezTo>
                      <a:pt x="1745862" y="1396222"/>
                      <a:pt x="1912073" y="1188863"/>
                      <a:pt x="1863972" y="919401"/>
                    </a:cubicBezTo>
                    <a:cubicBezTo>
                      <a:pt x="1822062" y="684610"/>
                      <a:pt x="1607749" y="509064"/>
                      <a:pt x="1364481" y="512112"/>
                    </a:cubicBezTo>
                    <a:cubicBezTo>
                      <a:pt x="1118831" y="515255"/>
                      <a:pt x="911281" y="696611"/>
                      <a:pt x="876325" y="942452"/>
                    </a:cubicBezTo>
                    <a:cubicBezTo>
                      <a:pt x="839463" y="1201341"/>
                      <a:pt x="1002721" y="1399842"/>
                      <a:pt x="1157979" y="1462326"/>
                    </a:cubicBezTo>
                    <a:close/>
                    <a:moveTo>
                      <a:pt x="215861" y="1012841"/>
                    </a:moveTo>
                    <a:cubicBezTo>
                      <a:pt x="215575" y="976170"/>
                      <a:pt x="185381" y="946166"/>
                      <a:pt x="148615" y="946071"/>
                    </a:cubicBezTo>
                    <a:cubicBezTo>
                      <a:pt x="111943" y="945976"/>
                      <a:pt x="81178" y="975884"/>
                      <a:pt x="80606" y="1012270"/>
                    </a:cubicBezTo>
                    <a:cubicBezTo>
                      <a:pt x="80035" y="1049513"/>
                      <a:pt x="111848" y="1080945"/>
                      <a:pt x="149567" y="1080374"/>
                    </a:cubicBezTo>
                    <a:cubicBezTo>
                      <a:pt x="186810" y="1079897"/>
                      <a:pt x="216147" y="1049989"/>
                      <a:pt x="215861" y="1012841"/>
                    </a:cubicBezTo>
                    <a:close/>
                    <a:moveTo>
                      <a:pt x="2598826" y="946166"/>
                    </a:moveTo>
                    <a:cubicBezTo>
                      <a:pt x="2561964" y="944071"/>
                      <a:pt x="2530436" y="971979"/>
                      <a:pt x="2527960" y="1008936"/>
                    </a:cubicBezTo>
                    <a:cubicBezTo>
                      <a:pt x="2525483" y="1046369"/>
                      <a:pt x="2552725" y="1077611"/>
                      <a:pt x="2589968" y="1080183"/>
                    </a:cubicBezTo>
                    <a:cubicBezTo>
                      <a:pt x="2628068" y="1082850"/>
                      <a:pt x="2660929" y="1053989"/>
                      <a:pt x="2662834" y="1016270"/>
                    </a:cubicBezTo>
                    <a:cubicBezTo>
                      <a:pt x="2664643" y="980266"/>
                      <a:pt x="2635497" y="948262"/>
                      <a:pt x="2598826" y="946166"/>
                    </a:cubicBezTo>
                    <a:close/>
                    <a:moveTo>
                      <a:pt x="506183" y="81010"/>
                    </a:moveTo>
                    <a:cubicBezTo>
                      <a:pt x="468940" y="81106"/>
                      <a:pt x="439318" y="111300"/>
                      <a:pt x="439699" y="148638"/>
                    </a:cubicBezTo>
                    <a:cubicBezTo>
                      <a:pt x="440175" y="186071"/>
                      <a:pt x="469988" y="215599"/>
                      <a:pt x="507231" y="215503"/>
                    </a:cubicBezTo>
                    <a:cubicBezTo>
                      <a:pt x="544855" y="215313"/>
                      <a:pt x="573906" y="185690"/>
                      <a:pt x="573620" y="147876"/>
                    </a:cubicBezTo>
                    <a:cubicBezTo>
                      <a:pt x="573334" y="110443"/>
                      <a:pt x="543616" y="81010"/>
                      <a:pt x="506183" y="81010"/>
                    </a:cubicBezTo>
                    <a:close/>
                    <a:moveTo>
                      <a:pt x="2237543" y="215503"/>
                    </a:moveTo>
                    <a:cubicBezTo>
                      <a:pt x="2274880" y="215027"/>
                      <a:pt x="2303932" y="185500"/>
                      <a:pt x="2303836" y="148162"/>
                    </a:cubicBezTo>
                    <a:cubicBezTo>
                      <a:pt x="2303741" y="109776"/>
                      <a:pt x="2272976" y="79963"/>
                      <a:pt x="2234494" y="81106"/>
                    </a:cubicBezTo>
                    <a:cubicBezTo>
                      <a:pt x="2197252" y="82153"/>
                      <a:pt x="2169058" y="112062"/>
                      <a:pt x="2169820" y="149781"/>
                    </a:cubicBezTo>
                    <a:cubicBezTo>
                      <a:pt x="2170486" y="187309"/>
                      <a:pt x="2200014" y="215980"/>
                      <a:pt x="2237543" y="21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AE57A5E6-E247-BA81-D311-52D305A41DDD}"/>
                  </a:ext>
                </a:extLst>
              </p:cNvPr>
              <p:cNvSpPr/>
              <p:nvPr/>
            </p:nvSpPr>
            <p:spPr>
              <a:xfrm>
                <a:off x="5384480" y="4110406"/>
                <a:ext cx="580135" cy="690359"/>
              </a:xfrm>
              <a:custGeom>
                <a:avLst/>
                <a:gdLst>
                  <a:gd name="connsiteX0" fmla="*/ 496541 w 580135"/>
                  <a:gd name="connsiteY0" fmla="*/ 300621 h 690359"/>
                  <a:gd name="connsiteX1" fmla="*/ 498065 w 580135"/>
                  <a:gd name="connsiteY1" fmla="*/ 266807 h 690359"/>
                  <a:gd name="connsiteX2" fmla="*/ 497969 w 580135"/>
                  <a:gd name="connsiteY2" fmla="*/ 69735 h 690359"/>
                  <a:gd name="connsiteX3" fmla="*/ 497874 w 580135"/>
                  <a:gd name="connsiteY3" fmla="*/ 61162 h 690359"/>
                  <a:gd name="connsiteX4" fmla="*/ 537593 w 580135"/>
                  <a:gd name="connsiteY4" fmla="*/ 11 h 690359"/>
                  <a:gd name="connsiteX5" fmla="*/ 578837 w 580135"/>
                  <a:gd name="connsiteY5" fmla="*/ 59733 h 690359"/>
                  <a:gd name="connsiteX6" fmla="*/ 578837 w 580135"/>
                  <a:gd name="connsiteY6" fmla="*/ 333958 h 690359"/>
                  <a:gd name="connsiteX7" fmla="*/ 577979 w 580135"/>
                  <a:gd name="connsiteY7" fmla="*/ 393680 h 690359"/>
                  <a:gd name="connsiteX8" fmla="*/ 552452 w 580135"/>
                  <a:gd name="connsiteY8" fmla="*/ 435590 h 690359"/>
                  <a:gd name="connsiteX9" fmla="*/ 505304 w 580135"/>
                  <a:gd name="connsiteY9" fmla="*/ 422731 h 690359"/>
                  <a:gd name="connsiteX10" fmla="*/ 306136 w 580135"/>
                  <a:gd name="connsiteY10" fmla="*/ 226135 h 690359"/>
                  <a:gd name="connsiteX11" fmla="*/ 148021 w 580135"/>
                  <a:gd name="connsiteY11" fmla="*/ 205371 h 690359"/>
                  <a:gd name="connsiteX12" fmla="*/ 84394 w 580135"/>
                  <a:gd name="connsiteY12" fmla="*/ 345864 h 690359"/>
                  <a:gd name="connsiteX13" fmla="*/ 125637 w 580135"/>
                  <a:gd name="connsiteY13" fmla="*/ 418635 h 690359"/>
                  <a:gd name="connsiteX14" fmla="*/ 311470 w 580135"/>
                  <a:gd name="connsiteY14" fmla="*/ 604373 h 690359"/>
                  <a:gd name="connsiteX15" fmla="*/ 329282 w 580135"/>
                  <a:gd name="connsiteY15" fmla="*/ 622947 h 690359"/>
                  <a:gd name="connsiteX16" fmla="*/ 328901 w 580135"/>
                  <a:gd name="connsiteY16" fmla="*/ 677334 h 690359"/>
                  <a:gd name="connsiteX17" fmla="*/ 272798 w 580135"/>
                  <a:gd name="connsiteY17" fmla="*/ 678858 h 690359"/>
                  <a:gd name="connsiteX18" fmla="*/ 246033 w 580135"/>
                  <a:gd name="connsiteY18" fmla="*/ 653141 h 690359"/>
                  <a:gd name="connsiteX19" fmla="*/ 69344 w 580135"/>
                  <a:gd name="connsiteY19" fmla="*/ 478357 h 690359"/>
                  <a:gd name="connsiteX20" fmla="*/ 63248 w 580135"/>
                  <a:gd name="connsiteY20" fmla="*/ 169271 h 690359"/>
                  <a:gd name="connsiteX21" fmla="*/ 372716 w 580135"/>
                  <a:gd name="connsiteY21" fmla="*/ 177367 h 690359"/>
                  <a:gd name="connsiteX22" fmla="*/ 496541 w 580135"/>
                  <a:gd name="connsiteY22" fmla="*/ 300621 h 69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0135" h="690359">
                    <a:moveTo>
                      <a:pt x="496541" y="300621"/>
                    </a:moveTo>
                    <a:cubicBezTo>
                      <a:pt x="497303" y="285000"/>
                      <a:pt x="498065" y="275951"/>
                      <a:pt x="498065" y="266807"/>
                    </a:cubicBezTo>
                    <a:cubicBezTo>
                      <a:pt x="498065" y="201084"/>
                      <a:pt x="497969" y="135362"/>
                      <a:pt x="497969" y="69735"/>
                    </a:cubicBezTo>
                    <a:cubicBezTo>
                      <a:pt x="497969" y="66877"/>
                      <a:pt x="497874" y="64019"/>
                      <a:pt x="497874" y="61162"/>
                    </a:cubicBezTo>
                    <a:cubicBezTo>
                      <a:pt x="497779" y="20586"/>
                      <a:pt x="510828" y="583"/>
                      <a:pt x="537593" y="11"/>
                    </a:cubicBezTo>
                    <a:cubicBezTo>
                      <a:pt x="564359" y="-560"/>
                      <a:pt x="578837" y="20205"/>
                      <a:pt x="578837" y="59733"/>
                    </a:cubicBezTo>
                    <a:cubicBezTo>
                      <a:pt x="578932" y="151173"/>
                      <a:pt x="578837" y="242518"/>
                      <a:pt x="578837" y="333958"/>
                    </a:cubicBezTo>
                    <a:cubicBezTo>
                      <a:pt x="578837" y="353961"/>
                      <a:pt x="582266" y="374725"/>
                      <a:pt x="577979" y="393680"/>
                    </a:cubicBezTo>
                    <a:cubicBezTo>
                      <a:pt x="574455" y="409396"/>
                      <a:pt x="564835" y="430637"/>
                      <a:pt x="552452" y="435590"/>
                    </a:cubicBezTo>
                    <a:cubicBezTo>
                      <a:pt x="540070" y="440543"/>
                      <a:pt x="516162" y="433113"/>
                      <a:pt x="505304" y="422731"/>
                    </a:cubicBezTo>
                    <a:cubicBezTo>
                      <a:pt x="437771" y="358437"/>
                      <a:pt x="373097" y="291000"/>
                      <a:pt x="306136" y="226135"/>
                    </a:cubicBezTo>
                    <a:cubicBezTo>
                      <a:pt x="261368" y="182796"/>
                      <a:pt x="199932" y="176034"/>
                      <a:pt x="148021" y="205371"/>
                    </a:cubicBezTo>
                    <a:cubicBezTo>
                      <a:pt x="98015" y="233660"/>
                      <a:pt x="69821" y="289762"/>
                      <a:pt x="84394" y="345864"/>
                    </a:cubicBezTo>
                    <a:cubicBezTo>
                      <a:pt x="91252" y="372058"/>
                      <a:pt x="106968" y="398823"/>
                      <a:pt x="125637" y="418635"/>
                    </a:cubicBezTo>
                    <a:cubicBezTo>
                      <a:pt x="185835" y="482262"/>
                      <a:pt x="249272" y="542746"/>
                      <a:pt x="311470" y="604373"/>
                    </a:cubicBezTo>
                    <a:cubicBezTo>
                      <a:pt x="317566" y="610374"/>
                      <a:pt x="323852" y="616279"/>
                      <a:pt x="329282" y="622947"/>
                    </a:cubicBezTo>
                    <a:cubicBezTo>
                      <a:pt x="343855" y="641044"/>
                      <a:pt x="344236" y="659713"/>
                      <a:pt x="328901" y="677334"/>
                    </a:cubicBezTo>
                    <a:cubicBezTo>
                      <a:pt x="314232" y="694194"/>
                      <a:pt x="291848" y="694670"/>
                      <a:pt x="272798" y="678858"/>
                    </a:cubicBezTo>
                    <a:cubicBezTo>
                      <a:pt x="263273" y="670953"/>
                      <a:pt x="254796" y="661808"/>
                      <a:pt x="246033" y="653141"/>
                    </a:cubicBezTo>
                    <a:cubicBezTo>
                      <a:pt x="187073" y="594943"/>
                      <a:pt x="127923" y="536936"/>
                      <a:pt x="69344" y="478357"/>
                    </a:cubicBezTo>
                    <a:cubicBezTo>
                      <a:pt x="-20857" y="388155"/>
                      <a:pt x="-23239" y="256520"/>
                      <a:pt x="63248" y="169271"/>
                    </a:cubicBezTo>
                    <a:cubicBezTo>
                      <a:pt x="147926" y="83832"/>
                      <a:pt x="282800" y="87356"/>
                      <a:pt x="372716" y="177367"/>
                    </a:cubicBezTo>
                    <a:cubicBezTo>
                      <a:pt x="412340" y="216991"/>
                      <a:pt x="452059" y="256329"/>
                      <a:pt x="496541" y="300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D3C04DC5-A504-E380-89C6-7E71C6ADDB51}"/>
                  </a:ext>
                </a:extLst>
              </p:cNvPr>
              <p:cNvSpPr/>
              <p:nvPr/>
            </p:nvSpPr>
            <p:spPr>
              <a:xfrm>
                <a:off x="5591001" y="2057398"/>
                <a:ext cx="1010246" cy="297808"/>
              </a:xfrm>
              <a:custGeom>
                <a:avLst/>
                <a:gdLst>
                  <a:gd name="connsiteX0" fmla="*/ 506047 w 1010246"/>
                  <a:gd name="connsiteY0" fmla="*/ 2 h 297808"/>
                  <a:gd name="connsiteX1" fmla="*/ 642635 w 1010246"/>
                  <a:gd name="connsiteY1" fmla="*/ 94966 h 297808"/>
                  <a:gd name="connsiteX2" fmla="*/ 676639 w 1010246"/>
                  <a:gd name="connsiteY2" fmla="*/ 122398 h 297808"/>
                  <a:gd name="connsiteX3" fmla="*/ 980296 w 1010246"/>
                  <a:gd name="connsiteY3" fmla="*/ 218315 h 297808"/>
                  <a:gd name="connsiteX4" fmla="*/ 997346 w 1010246"/>
                  <a:gd name="connsiteY4" fmla="*/ 287276 h 297808"/>
                  <a:gd name="connsiteX5" fmla="*/ 938958 w 1010246"/>
                  <a:gd name="connsiteY5" fmla="*/ 288038 h 297808"/>
                  <a:gd name="connsiteX6" fmla="*/ 670543 w 1010246"/>
                  <a:gd name="connsiteY6" fmla="*/ 202598 h 297808"/>
                  <a:gd name="connsiteX7" fmla="*/ 634634 w 1010246"/>
                  <a:gd name="connsiteY7" fmla="*/ 218981 h 297808"/>
                  <a:gd name="connsiteX8" fmla="*/ 504142 w 1010246"/>
                  <a:gd name="connsiteY8" fmla="*/ 296420 h 297808"/>
                  <a:gd name="connsiteX9" fmla="*/ 376030 w 1010246"/>
                  <a:gd name="connsiteY9" fmla="*/ 219934 h 297808"/>
                  <a:gd name="connsiteX10" fmla="*/ 337740 w 1010246"/>
                  <a:gd name="connsiteY10" fmla="*/ 202694 h 297808"/>
                  <a:gd name="connsiteX11" fmla="*/ 82375 w 1010246"/>
                  <a:gd name="connsiteY11" fmla="*/ 282513 h 297808"/>
                  <a:gd name="connsiteX12" fmla="*/ 56371 w 1010246"/>
                  <a:gd name="connsiteY12" fmla="*/ 294229 h 297808"/>
                  <a:gd name="connsiteX13" fmla="*/ 3603 w 1010246"/>
                  <a:gd name="connsiteY13" fmla="*/ 274226 h 297808"/>
                  <a:gd name="connsiteX14" fmla="*/ 23796 w 1010246"/>
                  <a:gd name="connsiteY14" fmla="*/ 221553 h 297808"/>
                  <a:gd name="connsiteX15" fmla="*/ 190674 w 1010246"/>
                  <a:gd name="connsiteY15" fmla="*/ 155259 h 297808"/>
                  <a:gd name="connsiteX16" fmla="*/ 335168 w 1010246"/>
                  <a:gd name="connsiteY16" fmla="*/ 121826 h 297808"/>
                  <a:gd name="connsiteX17" fmla="*/ 366886 w 1010246"/>
                  <a:gd name="connsiteY17" fmla="*/ 95442 h 297808"/>
                  <a:gd name="connsiteX18" fmla="*/ 506047 w 1010246"/>
                  <a:gd name="connsiteY18" fmla="*/ 2 h 297808"/>
                  <a:gd name="connsiteX19" fmla="*/ 506332 w 1010246"/>
                  <a:gd name="connsiteY19" fmla="*/ 215933 h 297808"/>
                  <a:gd name="connsiteX20" fmla="*/ 572531 w 1010246"/>
                  <a:gd name="connsiteY20" fmla="*/ 147830 h 297808"/>
                  <a:gd name="connsiteX21" fmla="*/ 505189 w 1010246"/>
                  <a:gd name="connsiteY21" fmla="*/ 80488 h 297808"/>
                  <a:gd name="connsiteX22" fmla="*/ 437562 w 1010246"/>
                  <a:gd name="connsiteY22" fmla="*/ 150401 h 297808"/>
                  <a:gd name="connsiteX23" fmla="*/ 506332 w 1010246"/>
                  <a:gd name="connsiteY23" fmla="*/ 215933 h 29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0246" h="297808">
                    <a:moveTo>
                      <a:pt x="506047" y="2"/>
                    </a:moveTo>
                    <a:cubicBezTo>
                      <a:pt x="566435" y="287"/>
                      <a:pt x="621490" y="37244"/>
                      <a:pt x="642635" y="94966"/>
                    </a:cubicBezTo>
                    <a:cubicBezTo>
                      <a:pt x="649207" y="112968"/>
                      <a:pt x="658447" y="119921"/>
                      <a:pt x="676639" y="122398"/>
                    </a:cubicBezTo>
                    <a:cubicBezTo>
                      <a:pt x="783224" y="137257"/>
                      <a:pt x="883808" y="171547"/>
                      <a:pt x="980296" y="218315"/>
                    </a:cubicBezTo>
                    <a:cubicBezTo>
                      <a:pt x="1012015" y="233745"/>
                      <a:pt x="1019920" y="267178"/>
                      <a:pt x="997346" y="287276"/>
                    </a:cubicBezTo>
                    <a:cubicBezTo>
                      <a:pt x="978296" y="304325"/>
                      <a:pt x="958770" y="297753"/>
                      <a:pt x="938958" y="288038"/>
                    </a:cubicBezTo>
                    <a:cubicBezTo>
                      <a:pt x="853804" y="246128"/>
                      <a:pt x="764174" y="218219"/>
                      <a:pt x="670543" y="202598"/>
                    </a:cubicBezTo>
                    <a:cubicBezTo>
                      <a:pt x="652922" y="199646"/>
                      <a:pt x="643778" y="202122"/>
                      <a:pt x="634634" y="218981"/>
                    </a:cubicBezTo>
                    <a:cubicBezTo>
                      <a:pt x="607012" y="270226"/>
                      <a:pt x="562244" y="296610"/>
                      <a:pt x="504142" y="296420"/>
                    </a:cubicBezTo>
                    <a:cubicBezTo>
                      <a:pt x="447182" y="296229"/>
                      <a:pt x="403081" y="269940"/>
                      <a:pt x="376030" y="219934"/>
                    </a:cubicBezTo>
                    <a:cubicBezTo>
                      <a:pt x="366124" y="201741"/>
                      <a:pt x="356123" y="199550"/>
                      <a:pt x="337740" y="202694"/>
                    </a:cubicBezTo>
                    <a:cubicBezTo>
                      <a:pt x="248872" y="217743"/>
                      <a:pt x="163909" y="244604"/>
                      <a:pt x="82375" y="282513"/>
                    </a:cubicBezTo>
                    <a:cubicBezTo>
                      <a:pt x="73707" y="286514"/>
                      <a:pt x="65325" y="291086"/>
                      <a:pt x="56371" y="294229"/>
                    </a:cubicBezTo>
                    <a:cubicBezTo>
                      <a:pt x="33607" y="302325"/>
                      <a:pt x="10842" y="294229"/>
                      <a:pt x="3603" y="274226"/>
                    </a:cubicBezTo>
                    <a:cubicBezTo>
                      <a:pt x="-4684" y="251557"/>
                      <a:pt x="1031" y="231269"/>
                      <a:pt x="23796" y="221553"/>
                    </a:cubicBezTo>
                    <a:cubicBezTo>
                      <a:pt x="78946" y="198122"/>
                      <a:pt x="133905" y="173833"/>
                      <a:pt x="190674" y="155259"/>
                    </a:cubicBezTo>
                    <a:cubicBezTo>
                      <a:pt x="237442" y="139924"/>
                      <a:pt x="286591" y="131256"/>
                      <a:pt x="335168" y="121826"/>
                    </a:cubicBezTo>
                    <a:cubicBezTo>
                      <a:pt x="352218" y="118493"/>
                      <a:pt x="360695" y="112016"/>
                      <a:pt x="366886" y="95442"/>
                    </a:cubicBezTo>
                    <a:cubicBezTo>
                      <a:pt x="388889" y="36863"/>
                      <a:pt x="444420" y="-284"/>
                      <a:pt x="506047" y="2"/>
                    </a:cubicBezTo>
                    <a:close/>
                    <a:moveTo>
                      <a:pt x="506332" y="215933"/>
                    </a:moveTo>
                    <a:cubicBezTo>
                      <a:pt x="543194" y="215171"/>
                      <a:pt x="572912" y="184596"/>
                      <a:pt x="572531" y="147830"/>
                    </a:cubicBezTo>
                    <a:cubicBezTo>
                      <a:pt x="572150" y="111254"/>
                      <a:pt x="541480" y="80583"/>
                      <a:pt x="505189" y="80488"/>
                    </a:cubicBezTo>
                    <a:cubicBezTo>
                      <a:pt x="467947" y="80393"/>
                      <a:pt x="436419" y="112968"/>
                      <a:pt x="437562" y="150401"/>
                    </a:cubicBezTo>
                    <a:cubicBezTo>
                      <a:pt x="438705" y="187263"/>
                      <a:pt x="469566" y="216695"/>
                      <a:pt x="506332" y="215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151E0506-3E65-8B15-5332-B3815CFE6AB0}"/>
                  </a:ext>
                </a:extLst>
              </p:cNvPr>
              <p:cNvSpPr/>
              <p:nvPr/>
            </p:nvSpPr>
            <p:spPr>
              <a:xfrm>
                <a:off x="7267671" y="4591972"/>
                <a:ext cx="81247" cy="208553"/>
              </a:xfrm>
              <a:custGeom>
                <a:avLst/>
                <a:gdLst>
                  <a:gd name="connsiteX0" fmla="*/ 80866 w 81247"/>
                  <a:gd name="connsiteY0" fmla="*/ 104043 h 208553"/>
                  <a:gd name="connsiteX1" fmla="*/ 80675 w 81247"/>
                  <a:gd name="connsiteY1" fmla="*/ 166813 h 208553"/>
                  <a:gd name="connsiteX2" fmla="*/ 39527 w 81247"/>
                  <a:gd name="connsiteY2" fmla="*/ 208437 h 208553"/>
                  <a:gd name="connsiteX3" fmla="*/ 856 w 81247"/>
                  <a:gd name="connsiteY3" fmla="*/ 167289 h 208553"/>
                  <a:gd name="connsiteX4" fmla="*/ 665 w 81247"/>
                  <a:gd name="connsiteY4" fmla="*/ 41654 h 208553"/>
                  <a:gd name="connsiteX5" fmla="*/ 42099 w 81247"/>
                  <a:gd name="connsiteY5" fmla="*/ 125 h 208553"/>
                  <a:gd name="connsiteX6" fmla="*/ 80961 w 81247"/>
                  <a:gd name="connsiteY6" fmla="*/ 41273 h 208553"/>
                  <a:gd name="connsiteX7" fmla="*/ 81152 w 81247"/>
                  <a:gd name="connsiteY7" fmla="*/ 72706 h 208553"/>
                  <a:gd name="connsiteX8" fmla="*/ 81152 w 81247"/>
                  <a:gd name="connsiteY8" fmla="*/ 104138 h 208553"/>
                  <a:gd name="connsiteX9" fmla="*/ 80866 w 81247"/>
                  <a:gd name="connsiteY9" fmla="*/ 104043 h 20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47" h="208553">
                    <a:moveTo>
                      <a:pt x="80866" y="104043"/>
                    </a:moveTo>
                    <a:cubicBezTo>
                      <a:pt x="80866" y="124998"/>
                      <a:pt x="81723" y="145953"/>
                      <a:pt x="80675" y="166813"/>
                    </a:cubicBezTo>
                    <a:cubicBezTo>
                      <a:pt x="79342" y="192816"/>
                      <a:pt x="62197" y="210152"/>
                      <a:pt x="39527" y="208437"/>
                    </a:cubicBezTo>
                    <a:cubicBezTo>
                      <a:pt x="14953" y="206532"/>
                      <a:pt x="1427" y="191578"/>
                      <a:pt x="856" y="167289"/>
                    </a:cubicBezTo>
                    <a:cubicBezTo>
                      <a:pt x="-97" y="125474"/>
                      <a:pt x="-382" y="83564"/>
                      <a:pt x="665" y="41654"/>
                    </a:cubicBezTo>
                    <a:cubicBezTo>
                      <a:pt x="1332" y="16318"/>
                      <a:pt x="19811" y="-1684"/>
                      <a:pt x="42099" y="125"/>
                    </a:cubicBezTo>
                    <a:cubicBezTo>
                      <a:pt x="66674" y="2030"/>
                      <a:pt x="79532" y="16794"/>
                      <a:pt x="80961" y="41273"/>
                    </a:cubicBezTo>
                    <a:cubicBezTo>
                      <a:pt x="81533" y="51751"/>
                      <a:pt x="81056" y="62228"/>
                      <a:pt x="81152" y="72706"/>
                    </a:cubicBezTo>
                    <a:cubicBezTo>
                      <a:pt x="81152" y="83183"/>
                      <a:pt x="81152" y="93661"/>
                      <a:pt x="81152" y="104138"/>
                    </a:cubicBezTo>
                    <a:cubicBezTo>
                      <a:pt x="80961" y="104043"/>
                      <a:pt x="80961" y="104043"/>
                      <a:pt x="80866" y="104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45" name="!!图片 55">
            <a:extLst>
              <a:ext uri="{FF2B5EF4-FFF2-40B4-BE49-F238E27FC236}">
                <a16:creationId xmlns:a16="http://schemas.microsoft.com/office/drawing/2014/main" id="{596F7104-6C71-FD11-2335-0B109891B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76" y="5640933"/>
            <a:ext cx="996805" cy="252133"/>
          </a:xfrm>
          <a:prstGeom prst="rect">
            <a:avLst/>
          </a:prstGeom>
        </p:spPr>
      </p:pic>
      <p:sp>
        <p:nvSpPr>
          <p:cNvPr id="46" name="椭圆 45">
            <a:extLst>
              <a:ext uri="{FF2B5EF4-FFF2-40B4-BE49-F238E27FC236}">
                <a16:creationId xmlns:a16="http://schemas.microsoft.com/office/drawing/2014/main" id="{66049730-DA51-9254-CD6B-374603D8FB57}"/>
              </a:ext>
            </a:extLst>
          </p:cNvPr>
          <p:cNvSpPr>
            <a:spLocks/>
          </p:cNvSpPr>
          <p:nvPr/>
        </p:nvSpPr>
        <p:spPr>
          <a:xfrm>
            <a:off x="6500730" y="1393841"/>
            <a:ext cx="1634421" cy="1633761"/>
          </a:xfrm>
          <a:prstGeom prst="ellipse">
            <a:avLst/>
          </a:prstGeom>
          <a:gradFill>
            <a:gsLst>
              <a:gs pos="76000">
                <a:srgbClr val="70BEFC"/>
              </a:gs>
              <a:gs pos="92000">
                <a:srgbClr val="7BDEFB"/>
              </a:gs>
              <a:gs pos="22000">
                <a:srgbClr val="85FBFB"/>
              </a:gs>
              <a:gs pos="100000">
                <a:srgbClr val="4643FF"/>
              </a:gs>
            </a:gsLst>
            <a:path path="circle">
              <a:fillToRect r="100000" b="100000"/>
            </a:path>
          </a:gradFill>
          <a:ln w="37516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altLang="zh-CN">
              <a:solidFill>
                <a:prstClr val="black"/>
              </a:solidFill>
              <a:latin typeface="Montserrat-Regular"/>
              <a:ea typeface="GlowSansSC-Normal-Regular"/>
            </a:endParaRPr>
          </a:p>
          <a:p>
            <a:pPr algn="ctr">
              <a:defRPr/>
            </a:pPr>
            <a:endParaRPr lang="en-US" altLang="zh-CN">
              <a:solidFill>
                <a:prstClr val="black"/>
              </a:solidFill>
              <a:latin typeface="Montserrat-Regular"/>
              <a:ea typeface="GlowSansSC-Normal-Regular"/>
            </a:endParaRPr>
          </a:p>
          <a:p>
            <a:pPr algn="ctr">
              <a:defRPr/>
            </a:pPr>
            <a:r>
              <a:rPr lang="en-US" altLang="zh-CN">
                <a:solidFill>
                  <a:prstClr val="black"/>
                </a:solidFill>
                <a:latin typeface="Montserrat-Regular"/>
                <a:ea typeface="GlowSansSC-Normal-Regular"/>
              </a:rPr>
              <a:t>Eclipse</a:t>
            </a:r>
            <a:endParaRPr lang="zh-CN" altLang="en-US">
              <a:solidFill>
                <a:prstClr val="black"/>
              </a:solidFill>
              <a:latin typeface="Montserrat-Regular"/>
              <a:ea typeface="GlowSansSC-Normal-Regular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1AF1820A-B704-4D5D-5B81-53B93F32F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526" y="1644670"/>
            <a:ext cx="690249" cy="651179"/>
          </a:xfrm>
          <a:prstGeom prst="rect">
            <a:avLst/>
          </a:prstGeom>
        </p:spPr>
      </p:pic>
      <p:sp>
        <p:nvSpPr>
          <p:cNvPr id="48" name="椭圆 47">
            <a:extLst>
              <a:ext uri="{FF2B5EF4-FFF2-40B4-BE49-F238E27FC236}">
                <a16:creationId xmlns:a16="http://schemas.microsoft.com/office/drawing/2014/main" id="{3F04D343-AD6F-2793-0263-ED32D2CD93CC}"/>
              </a:ext>
            </a:extLst>
          </p:cNvPr>
          <p:cNvSpPr>
            <a:spLocks/>
          </p:cNvSpPr>
          <p:nvPr/>
        </p:nvSpPr>
        <p:spPr>
          <a:xfrm>
            <a:off x="6500730" y="3131178"/>
            <a:ext cx="1634421" cy="1633761"/>
          </a:xfrm>
          <a:prstGeom prst="ellipse">
            <a:avLst/>
          </a:prstGeom>
          <a:gradFill>
            <a:gsLst>
              <a:gs pos="76000">
                <a:srgbClr val="70BEFC"/>
              </a:gs>
              <a:gs pos="92000">
                <a:srgbClr val="7BDEFB"/>
              </a:gs>
              <a:gs pos="22000">
                <a:srgbClr val="85FBFB"/>
              </a:gs>
              <a:gs pos="100000">
                <a:srgbClr val="4643FF"/>
              </a:gs>
            </a:gsLst>
            <a:path path="circle">
              <a:fillToRect r="100000" b="100000"/>
            </a:path>
          </a:gradFill>
          <a:ln w="3751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>
              <a:defRPr/>
            </a:pPr>
            <a:endParaRPr lang="en-US" altLang="zh-CN">
              <a:solidFill>
                <a:prstClr val="black"/>
              </a:solidFill>
              <a:latin typeface="Montserrat-Regular"/>
              <a:ea typeface="GlowSansSC-Normal-Regular"/>
            </a:endParaRPr>
          </a:p>
          <a:p>
            <a:pPr algn="ctr">
              <a:defRPr/>
            </a:pPr>
            <a:endParaRPr lang="en-US" altLang="zh-CN" sz="1600">
              <a:solidFill>
                <a:prstClr val="black"/>
              </a:solidFill>
              <a:latin typeface="Montserrat-Regular"/>
              <a:ea typeface="GlowSansSC-Normal-Regular"/>
            </a:endParaRPr>
          </a:p>
          <a:p>
            <a:pPr algn="ctr">
              <a:defRPr/>
            </a:pPr>
            <a:r>
              <a:rPr lang="en-US" altLang="zh-CN" sz="1600">
                <a:solidFill>
                  <a:prstClr val="black"/>
                </a:solidFill>
                <a:latin typeface="Montserrat-Regular"/>
                <a:ea typeface="GlowSansSC-Normal-Regular"/>
              </a:rPr>
              <a:t>MyEclipse</a:t>
            </a:r>
            <a:endParaRPr lang="zh-CN" altLang="en-US" sz="1600">
              <a:solidFill>
                <a:prstClr val="black"/>
              </a:solidFill>
              <a:latin typeface="Montserrat-Regular"/>
              <a:ea typeface="GlowSansSC-Normal-Regular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B1CBB73A-70DA-3BB4-4C09-FC547F42FA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45" b="3559"/>
          <a:stretch/>
        </p:blipFill>
        <p:spPr>
          <a:xfrm>
            <a:off x="7011634" y="3420628"/>
            <a:ext cx="612611" cy="588310"/>
          </a:xfrm>
          <a:prstGeom prst="rect">
            <a:avLst/>
          </a:prstGeom>
        </p:spPr>
      </p:pic>
      <p:sp>
        <p:nvSpPr>
          <p:cNvPr id="50" name="椭圆 49">
            <a:extLst>
              <a:ext uri="{FF2B5EF4-FFF2-40B4-BE49-F238E27FC236}">
                <a16:creationId xmlns:a16="http://schemas.microsoft.com/office/drawing/2014/main" id="{637631CC-4CF1-5DAB-44A7-CBF4C1227874}"/>
              </a:ext>
            </a:extLst>
          </p:cNvPr>
          <p:cNvSpPr>
            <a:spLocks/>
          </p:cNvSpPr>
          <p:nvPr/>
        </p:nvSpPr>
        <p:spPr>
          <a:xfrm>
            <a:off x="6500730" y="4868515"/>
            <a:ext cx="1634421" cy="1633761"/>
          </a:xfrm>
          <a:prstGeom prst="ellipse">
            <a:avLst/>
          </a:prstGeom>
          <a:gradFill>
            <a:gsLst>
              <a:gs pos="76000">
                <a:srgbClr val="70BEFC"/>
              </a:gs>
              <a:gs pos="92000">
                <a:srgbClr val="7BDEFB"/>
              </a:gs>
              <a:gs pos="22000">
                <a:srgbClr val="85FBFB"/>
              </a:gs>
              <a:gs pos="100000">
                <a:srgbClr val="4643FF"/>
              </a:gs>
            </a:gsLst>
            <a:path path="circle">
              <a:fillToRect r="100000" b="100000"/>
            </a:path>
          </a:gradFill>
          <a:ln w="37516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>
              <a:defRPr/>
            </a:pPr>
            <a:endParaRPr lang="en-US" altLang="zh-CN" sz="1400">
              <a:solidFill>
                <a:prstClr val="black"/>
              </a:solidFill>
              <a:latin typeface="Montserrat-Regular"/>
              <a:ea typeface="GlowSansSC-Normal-Regular"/>
            </a:endParaRPr>
          </a:p>
          <a:p>
            <a:pPr algn="ctr">
              <a:defRPr/>
            </a:pPr>
            <a:endParaRPr lang="en-US" altLang="zh-CN" sz="1400">
              <a:solidFill>
                <a:prstClr val="black"/>
              </a:solidFill>
              <a:latin typeface="Montserrat-Regular"/>
              <a:ea typeface="GlowSansSC-Normal-Regular"/>
            </a:endParaRPr>
          </a:p>
          <a:p>
            <a:pPr algn="ctr">
              <a:defRPr/>
            </a:pPr>
            <a:r>
              <a:rPr lang="en-US" altLang="zh-CN" sz="1400">
                <a:solidFill>
                  <a:prstClr val="black"/>
                </a:solidFill>
                <a:latin typeface="Montserrat-Regular"/>
                <a:ea typeface="GlowSansSC-Normal-Regular"/>
              </a:rPr>
              <a:t>IntelliJ IDEA</a:t>
            </a:r>
            <a:endParaRPr lang="zh-CN" altLang="en-US" sz="1400">
              <a:solidFill>
                <a:prstClr val="black"/>
              </a:solidFill>
              <a:latin typeface="Montserrat-Regular"/>
              <a:ea typeface="GlowSansSC-Normal-Regular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B8505F1F-0F2F-1222-1BD2-D0EF50C45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346" y="5142561"/>
            <a:ext cx="612611" cy="565651"/>
          </a:xfrm>
          <a:prstGeom prst="rect">
            <a:avLst/>
          </a:prstGeom>
        </p:spPr>
      </p:pic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ABACCF89-E833-CB7A-B7E3-4CE5CC0E72C2}"/>
              </a:ext>
            </a:extLst>
          </p:cNvPr>
          <p:cNvCxnSpPr>
            <a:cxnSpLocks/>
            <a:stCxn id="33" idx="2"/>
            <a:endCxn id="50" idx="6"/>
          </p:cNvCxnSpPr>
          <p:nvPr/>
        </p:nvCxnSpPr>
        <p:spPr>
          <a:xfrm rot="5400000">
            <a:off x="7331468" y="3587267"/>
            <a:ext cx="2901812" cy="1294446"/>
          </a:xfrm>
          <a:prstGeom prst="curvedConnector2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headEnd type="none" w="med" len="med"/>
            <a:tailEnd type="arrow" w="med" len="med"/>
          </a:ln>
          <a:effectLst/>
        </p:spPr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E47D42F1-E993-EEBC-8043-FAF006DFC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334" y="3756695"/>
            <a:ext cx="628770" cy="628770"/>
          </a:xfrm>
          <a:prstGeom prst="rect">
            <a:avLst/>
          </a:prstGeom>
        </p:spPr>
      </p:pic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D355CDC3-F220-1046-35B8-BD58CF57E95F}"/>
              </a:ext>
            </a:extLst>
          </p:cNvPr>
          <p:cNvCxnSpPr>
            <a:stCxn id="34" idx="0"/>
            <a:endCxn id="46" idx="2"/>
          </p:cNvCxnSpPr>
          <p:nvPr/>
        </p:nvCxnSpPr>
        <p:spPr>
          <a:xfrm rot="5400000" flipH="1" flipV="1">
            <a:off x="4319461" y="2978197"/>
            <a:ext cx="2948744" cy="1413794"/>
          </a:xfrm>
          <a:prstGeom prst="curvedConnector2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headEnd type="none" w="med" len="med"/>
            <a:tailEnd type="arrow" w="med" len="med"/>
          </a:ln>
          <a:effectLst/>
        </p:spPr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1C1D35E9-5896-F950-0FD1-FA5B08F40C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084" y="3045630"/>
            <a:ext cx="628770" cy="62877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6E9157C-C61A-CE0C-6633-5FB5946721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088"/>
          <a:stretch/>
        </p:blipFill>
        <p:spPr>
          <a:xfrm>
            <a:off x="8631664" y="2722430"/>
            <a:ext cx="2632254" cy="2739833"/>
          </a:xfrm>
          <a:prstGeom prst="roundRect">
            <a:avLst>
              <a:gd name="adj" fmla="val 0"/>
            </a:avLst>
          </a:prstGeom>
          <a:ln w="6350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BA35B454-2314-96DB-1C3E-C9FEFDD525BB}"/>
              </a:ext>
            </a:extLst>
          </p:cNvPr>
          <p:cNvSpPr/>
          <p:nvPr/>
        </p:nvSpPr>
        <p:spPr>
          <a:xfrm>
            <a:off x="8631664" y="3653623"/>
            <a:ext cx="2632254" cy="595002"/>
          </a:xfrm>
          <a:prstGeom prst="rect">
            <a:avLst/>
          </a:prstGeom>
          <a:solidFill>
            <a:srgbClr val="00B050">
              <a:alpha val="27059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主程序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E7885F3-1E78-45EE-1C93-7D4D2603886E}"/>
              </a:ext>
            </a:extLst>
          </p:cNvPr>
          <p:cNvSpPr/>
          <p:nvPr/>
        </p:nvSpPr>
        <p:spPr>
          <a:xfrm>
            <a:off x="8631664" y="4575347"/>
            <a:ext cx="2632254" cy="595002"/>
          </a:xfrm>
          <a:prstGeom prst="rect">
            <a:avLst/>
          </a:prstGeom>
          <a:solidFill>
            <a:srgbClr val="F79646">
              <a:lumMod val="75000"/>
              <a:alpha val="27059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测试程序</a:t>
            </a: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0CC77907-CF96-A15C-8147-43A0AE3C7865}"/>
              </a:ext>
            </a:extLst>
          </p:cNvPr>
          <p:cNvCxnSpPr>
            <a:stCxn id="46" idx="6"/>
            <a:endCxn id="56" idx="0"/>
          </p:cNvCxnSpPr>
          <p:nvPr/>
        </p:nvCxnSpPr>
        <p:spPr>
          <a:xfrm>
            <a:off x="8135151" y="2210722"/>
            <a:ext cx="1812640" cy="511708"/>
          </a:xfrm>
          <a:prstGeom prst="curvedConnector2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  <a:effectLst/>
        </p:spPr>
      </p:cxn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7402FD24-4F31-A709-ADD9-0E05EB74BCCF}"/>
              </a:ext>
            </a:extLst>
          </p:cNvPr>
          <p:cNvCxnSpPr>
            <a:stCxn id="48" idx="6"/>
            <a:endCxn id="57" idx="1"/>
          </p:cNvCxnSpPr>
          <p:nvPr/>
        </p:nvCxnSpPr>
        <p:spPr>
          <a:xfrm>
            <a:off x="8135151" y="3948059"/>
            <a:ext cx="496513" cy="3065"/>
          </a:xfrm>
          <a:prstGeom prst="curvedConnector3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  <a:effectLst/>
        </p:spPr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B95E3C76-4709-0BB3-4405-3B44E4A7F58A}"/>
              </a:ext>
            </a:extLst>
          </p:cNvPr>
          <p:cNvCxnSpPr>
            <a:stCxn id="50" idx="6"/>
            <a:endCxn id="56" idx="2"/>
          </p:cNvCxnSpPr>
          <p:nvPr/>
        </p:nvCxnSpPr>
        <p:spPr>
          <a:xfrm flipV="1">
            <a:off x="8135151" y="5462263"/>
            <a:ext cx="1812640" cy="223133"/>
          </a:xfrm>
          <a:prstGeom prst="curvedConnector2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3722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50" grpId="0" animBg="1"/>
      <p:bldP spid="57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的作用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2B5A0D0-810C-021A-6A2B-CBCC8583B3FB}"/>
              </a:ext>
            </a:extLst>
          </p:cNvPr>
          <p:cNvSpPr/>
          <p:nvPr/>
        </p:nvSpPr>
        <p:spPr>
          <a:xfrm>
            <a:off x="4983499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4F81BD">
                  <a:lumMod val="10000"/>
                  <a:lumOff val="90000"/>
                </a:srgbClr>
              </a:gs>
              <a:gs pos="100000">
                <a:srgbClr val="C0504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E0698AC-7ADE-00E7-4654-EB28C5EA603A}"/>
              </a:ext>
            </a:extLst>
          </p:cNvPr>
          <p:cNvGrpSpPr/>
          <p:nvPr/>
        </p:nvGrpSpPr>
        <p:grpSpPr>
          <a:xfrm>
            <a:off x="5123341" y="2278277"/>
            <a:ext cx="2214281" cy="3238932"/>
            <a:chOff x="8229215" y="2143806"/>
            <a:chExt cx="2214281" cy="323893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F2D5B24-2D2F-5D4B-DE80-519FB48DFC07}"/>
                </a:ext>
              </a:extLst>
            </p:cNvPr>
            <p:cNvSpPr txBox="1"/>
            <p:nvPr/>
          </p:nvSpPr>
          <p:spPr>
            <a:xfrm>
              <a:off x="8344057" y="3369687"/>
              <a:ext cx="19642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1BCD1"/>
                      </a:gs>
                      <a:gs pos="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</a:rPr>
                <a:t>项目构建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1BCD1"/>
                    </a:gs>
                    <a:gs pos="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1A36455-2055-8048-7F5F-3F896A7EAB32}"/>
                </a:ext>
              </a:extLst>
            </p:cNvPr>
            <p:cNvSpPr txBox="1"/>
            <p:nvPr/>
          </p:nvSpPr>
          <p:spPr>
            <a:xfrm>
              <a:off x="8229215" y="4350468"/>
              <a:ext cx="2214281" cy="1032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标准化的跨平台（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Linux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Windows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MacOS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）的自动化项目构建方式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D4E19DF-F476-EC27-2E64-2AD536A89A31}"/>
                </a:ext>
              </a:extLst>
            </p:cNvPr>
            <p:cNvCxnSpPr>
              <a:cxnSpLocks/>
            </p:cNvCxnSpPr>
            <p:nvPr/>
          </p:nvCxnSpPr>
          <p:spPr>
            <a:xfrm>
              <a:off x="8456978" y="3897118"/>
              <a:ext cx="1758757" cy="0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F81BD"/>
                  </a:gs>
                  <a:gs pos="100000">
                    <a:srgbClr val="C0504D"/>
                  </a:gs>
                </a:gsLst>
                <a:lin ang="5400000" scaled="1"/>
              </a:gradFill>
              <a:prstDash val="solid"/>
            </a:ln>
            <a:effectLst/>
          </p:spPr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6477874-A9F6-DB9F-E8A6-F4EDBE418E4F}"/>
                </a:ext>
              </a:extLst>
            </p:cNvPr>
            <p:cNvGrpSpPr/>
            <p:nvPr/>
          </p:nvGrpSpPr>
          <p:grpSpPr>
            <a:xfrm>
              <a:off x="8968521" y="2143806"/>
              <a:ext cx="715352" cy="714835"/>
              <a:chOff x="4724196" y="2057400"/>
              <a:chExt cx="2745469" cy="2743485"/>
            </a:xfrm>
            <a:gradFill>
              <a:gsLst>
                <a:gs pos="100000">
                  <a:srgbClr val="C0504D"/>
                </a:gs>
                <a:gs pos="0">
                  <a:srgbClr val="4F81BD"/>
                </a:gs>
              </a:gsLst>
              <a:lin ang="0" scaled="1"/>
            </a:gradFill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74102E85-F09B-2C03-ABEA-E374D6861EF3}"/>
                  </a:ext>
                </a:extLst>
              </p:cNvPr>
              <p:cNvSpPr/>
              <p:nvPr/>
            </p:nvSpPr>
            <p:spPr>
              <a:xfrm>
                <a:off x="4724196" y="3308883"/>
                <a:ext cx="2745469" cy="1492002"/>
              </a:xfrm>
              <a:custGeom>
                <a:avLst/>
                <a:gdLst>
                  <a:gd name="connsiteX0" fmla="*/ 2034363 w 2745469"/>
                  <a:gd name="connsiteY0" fmla="*/ 1149102 h 1492002"/>
                  <a:gd name="connsiteX1" fmla="*/ 2034363 w 2745469"/>
                  <a:gd name="connsiteY1" fmla="*/ 932504 h 1492002"/>
                  <a:gd name="connsiteX2" fmla="*/ 1967879 w 2745469"/>
                  <a:gd name="connsiteY2" fmla="*/ 938790 h 1492002"/>
                  <a:gd name="connsiteX3" fmla="*/ 1911967 w 2745469"/>
                  <a:gd name="connsiteY3" fmla="*/ 889355 h 1492002"/>
                  <a:gd name="connsiteX4" fmla="*/ 1911872 w 2745469"/>
                  <a:gd name="connsiteY4" fmla="*/ 640753 h 1492002"/>
                  <a:gd name="connsiteX5" fmla="*/ 1960925 w 2745469"/>
                  <a:gd name="connsiteY5" fmla="*/ 587984 h 1492002"/>
                  <a:gd name="connsiteX6" fmla="*/ 2028934 w 2745469"/>
                  <a:gd name="connsiteY6" fmla="*/ 579698 h 1492002"/>
                  <a:gd name="connsiteX7" fmla="*/ 2036078 w 2745469"/>
                  <a:gd name="connsiteY7" fmla="*/ 574935 h 1492002"/>
                  <a:gd name="connsiteX8" fmla="*/ 2036078 w 2745469"/>
                  <a:gd name="connsiteY8" fmla="*/ 542645 h 1492002"/>
                  <a:gd name="connsiteX9" fmla="*/ 2036078 w 2745469"/>
                  <a:gd name="connsiteY9" fmla="*/ 65443 h 1492002"/>
                  <a:gd name="connsiteX10" fmla="*/ 2036268 w 2745469"/>
                  <a:gd name="connsiteY10" fmla="*/ 42583 h 1492002"/>
                  <a:gd name="connsiteX11" fmla="*/ 2076559 w 2745469"/>
                  <a:gd name="connsiteY11" fmla="*/ 101 h 1492002"/>
                  <a:gd name="connsiteX12" fmla="*/ 2116183 w 2745469"/>
                  <a:gd name="connsiteY12" fmla="*/ 43154 h 1492002"/>
                  <a:gd name="connsiteX13" fmla="*/ 2116373 w 2745469"/>
                  <a:gd name="connsiteY13" fmla="*/ 119354 h 1492002"/>
                  <a:gd name="connsiteX14" fmla="*/ 2258391 w 2745469"/>
                  <a:gd name="connsiteY14" fmla="*/ 142595 h 1492002"/>
                  <a:gd name="connsiteX15" fmla="*/ 2611864 w 2745469"/>
                  <a:gd name="connsiteY15" fmla="*/ 242227 h 1492002"/>
                  <a:gd name="connsiteX16" fmla="*/ 2678634 w 2745469"/>
                  <a:gd name="connsiteY16" fmla="*/ 280517 h 1492002"/>
                  <a:gd name="connsiteX17" fmla="*/ 2745309 w 2745469"/>
                  <a:gd name="connsiteY17" fmla="*/ 411105 h 1492002"/>
                  <a:gd name="connsiteX18" fmla="*/ 2745119 w 2745469"/>
                  <a:gd name="connsiteY18" fmla="*/ 636848 h 1492002"/>
                  <a:gd name="connsiteX19" fmla="*/ 2685111 w 2745469"/>
                  <a:gd name="connsiteY19" fmla="*/ 755815 h 1492002"/>
                  <a:gd name="connsiteX20" fmla="*/ 2542998 w 2745469"/>
                  <a:gd name="connsiteY20" fmla="*/ 827348 h 1492002"/>
                  <a:gd name="connsiteX21" fmla="*/ 2162379 w 2745469"/>
                  <a:gd name="connsiteY21" fmla="*/ 914978 h 1492002"/>
                  <a:gd name="connsiteX22" fmla="*/ 2116659 w 2745469"/>
                  <a:gd name="connsiteY22" fmla="*/ 967937 h 1492002"/>
                  <a:gd name="connsiteX23" fmla="*/ 2116659 w 2745469"/>
                  <a:gd name="connsiteY23" fmla="*/ 1325124 h 1492002"/>
                  <a:gd name="connsiteX24" fmla="*/ 1950924 w 2745469"/>
                  <a:gd name="connsiteY24" fmla="*/ 1492002 h 1492002"/>
                  <a:gd name="connsiteX25" fmla="*/ 793637 w 2745469"/>
                  <a:gd name="connsiteY25" fmla="*/ 1492002 h 1492002"/>
                  <a:gd name="connsiteX26" fmla="*/ 628854 w 2745469"/>
                  <a:gd name="connsiteY26" fmla="*/ 1327124 h 1492002"/>
                  <a:gd name="connsiteX27" fmla="*/ 629521 w 2745469"/>
                  <a:gd name="connsiteY27" fmla="*/ 949934 h 1492002"/>
                  <a:gd name="connsiteX28" fmla="*/ 601898 w 2745469"/>
                  <a:gd name="connsiteY28" fmla="*/ 917359 h 1492002"/>
                  <a:gd name="connsiteX29" fmla="*/ 233948 w 2745469"/>
                  <a:gd name="connsiteY29" fmla="*/ 837539 h 1492002"/>
                  <a:gd name="connsiteX30" fmla="*/ 73356 w 2745469"/>
                  <a:gd name="connsiteY30" fmla="*/ 765245 h 1492002"/>
                  <a:gd name="connsiteX31" fmla="*/ 204 w 2745469"/>
                  <a:gd name="connsiteY31" fmla="*/ 630085 h 1492002"/>
                  <a:gd name="connsiteX32" fmla="*/ 204 w 2745469"/>
                  <a:gd name="connsiteY32" fmla="*/ 410153 h 1492002"/>
                  <a:gd name="connsiteX33" fmla="*/ 68308 w 2745469"/>
                  <a:gd name="connsiteY33" fmla="*/ 280994 h 1492002"/>
                  <a:gd name="connsiteX34" fmla="*/ 257665 w 2745469"/>
                  <a:gd name="connsiteY34" fmla="*/ 196983 h 1492002"/>
                  <a:gd name="connsiteX35" fmla="*/ 592469 w 2745469"/>
                  <a:gd name="connsiteY35" fmla="*/ 125831 h 1492002"/>
                  <a:gd name="connsiteX36" fmla="*/ 629044 w 2745469"/>
                  <a:gd name="connsiteY36" fmla="*/ 119354 h 1492002"/>
                  <a:gd name="connsiteX37" fmla="*/ 629140 w 2745469"/>
                  <a:gd name="connsiteY37" fmla="*/ 47822 h 1492002"/>
                  <a:gd name="connsiteX38" fmla="*/ 669907 w 2745469"/>
                  <a:gd name="connsiteY38" fmla="*/ 6 h 1492002"/>
                  <a:gd name="connsiteX39" fmla="*/ 709340 w 2745469"/>
                  <a:gd name="connsiteY39" fmla="*/ 49155 h 1492002"/>
                  <a:gd name="connsiteX40" fmla="*/ 708769 w 2745469"/>
                  <a:gd name="connsiteY40" fmla="*/ 546360 h 1492002"/>
                  <a:gd name="connsiteX41" fmla="*/ 742773 w 2745469"/>
                  <a:gd name="connsiteY41" fmla="*/ 583889 h 1492002"/>
                  <a:gd name="connsiteX42" fmla="*/ 1298843 w 2745469"/>
                  <a:gd name="connsiteY42" fmla="*/ 614940 h 1492002"/>
                  <a:gd name="connsiteX43" fmla="*/ 1332275 w 2745469"/>
                  <a:gd name="connsiteY43" fmla="*/ 615035 h 1492002"/>
                  <a:gd name="connsiteX44" fmla="*/ 1333228 w 2745469"/>
                  <a:gd name="connsiteY44" fmla="*/ 543026 h 1492002"/>
                  <a:gd name="connsiteX45" fmla="*/ 1355326 w 2745469"/>
                  <a:gd name="connsiteY45" fmla="*/ 498735 h 1492002"/>
                  <a:gd name="connsiteX46" fmla="*/ 1404094 w 2745469"/>
                  <a:gd name="connsiteY46" fmla="*/ 505974 h 1492002"/>
                  <a:gd name="connsiteX47" fmla="*/ 1746613 w 2745469"/>
                  <a:gd name="connsiteY47" fmla="*/ 753910 h 1492002"/>
                  <a:gd name="connsiteX48" fmla="*/ 1746803 w 2745469"/>
                  <a:gd name="connsiteY48" fmla="*/ 828872 h 1492002"/>
                  <a:gd name="connsiteX49" fmla="*/ 1402284 w 2745469"/>
                  <a:gd name="connsiteY49" fmla="*/ 1078903 h 1492002"/>
                  <a:gd name="connsiteX50" fmla="*/ 1355993 w 2745469"/>
                  <a:gd name="connsiteY50" fmla="*/ 1085380 h 1492002"/>
                  <a:gd name="connsiteX51" fmla="*/ 1333418 w 2745469"/>
                  <a:gd name="connsiteY51" fmla="*/ 1044137 h 1492002"/>
                  <a:gd name="connsiteX52" fmla="*/ 1332466 w 2745469"/>
                  <a:gd name="connsiteY52" fmla="*/ 972223 h 1492002"/>
                  <a:gd name="connsiteX53" fmla="*/ 712198 w 2745469"/>
                  <a:gd name="connsiteY53" fmla="*/ 937361 h 1492002"/>
                  <a:gd name="connsiteX54" fmla="*/ 712198 w 2745469"/>
                  <a:gd name="connsiteY54" fmla="*/ 1149102 h 1492002"/>
                  <a:gd name="connsiteX55" fmla="*/ 2034363 w 2745469"/>
                  <a:gd name="connsiteY55" fmla="*/ 1149102 h 1492002"/>
                  <a:gd name="connsiteX56" fmla="*/ 1415905 w 2745469"/>
                  <a:gd name="connsiteY56" fmla="*/ 612749 h 1492002"/>
                  <a:gd name="connsiteX57" fmla="*/ 1413428 w 2745469"/>
                  <a:gd name="connsiteY57" fmla="*/ 635324 h 1492002"/>
                  <a:gd name="connsiteX58" fmla="*/ 1350468 w 2745469"/>
                  <a:gd name="connsiteY58" fmla="*/ 696188 h 1492002"/>
                  <a:gd name="connsiteX59" fmla="*/ 559226 w 2745469"/>
                  <a:gd name="connsiteY59" fmla="*/ 640086 h 1492002"/>
                  <a:gd name="connsiteX60" fmla="*/ 88977 w 2745469"/>
                  <a:gd name="connsiteY60" fmla="*/ 507308 h 1492002"/>
                  <a:gd name="connsiteX61" fmla="*/ 81452 w 2745469"/>
                  <a:gd name="connsiteY61" fmla="*/ 508355 h 1492002"/>
                  <a:gd name="connsiteX62" fmla="*/ 80786 w 2745469"/>
                  <a:gd name="connsiteY62" fmla="*/ 630275 h 1492002"/>
                  <a:gd name="connsiteX63" fmla="*/ 117647 w 2745469"/>
                  <a:gd name="connsiteY63" fmla="*/ 698093 h 1492002"/>
                  <a:gd name="connsiteX64" fmla="*/ 271476 w 2745469"/>
                  <a:gd name="connsiteY64" fmla="*/ 764673 h 1492002"/>
                  <a:gd name="connsiteX65" fmla="*/ 998138 w 2745469"/>
                  <a:gd name="connsiteY65" fmla="*/ 874401 h 1492002"/>
                  <a:gd name="connsiteX66" fmla="*/ 1363517 w 2745469"/>
                  <a:gd name="connsiteY66" fmla="*/ 886117 h 1492002"/>
                  <a:gd name="connsiteX67" fmla="*/ 1413238 w 2745469"/>
                  <a:gd name="connsiteY67" fmla="*/ 934599 h 1492002"/>
                  <a:gd name="connsiteX68" fmla="*/ 1415143 w 2745469"/>
                  <a:gd name="connsiteY68" fmla="*/ 970413 h 1492002"/>
                  <a:gd name="connsiteX69" fmla="*/ 1661269 w 2745469"/>
                  <a:gd name="connsiteY69" fmla="*/ 791248 h 1492002"/>
                  <a:gd name="connsiteX70" fmla="*/ 1415905 w 2745469"/>
                  <a:gd name="connsiteY70" fmla="*/ 612749 h 1492002"/>
                  <a:gd name="connsiteX71" fmla="*/ 2035697 w 2745469"/>
                  <a:gd name="connsiteY71" fmla="*/ 1235589 h 1492002"/>
                  <a:gd name="connsiteX72" fmla="*/ 709817 w 2745469"/>
                  <a:gd name="connsiteY72" fmla="*/ 1235589 h 1492002"/>
                  <a:gd name="connsiteX73" fmla="*/ 709817 w 2745469"/>
                  <a:gd name="connsiteY73" fmla="*/ 1321028 h 1492002"/>
                  <a:gd name="connsiteX74" fmla="*/ 800304 w 2745469"/>
                  <a:gd name="connsiteY74" fmla="*/ 1411897 h 1492002"/>
                  <a:gd name="connsiteX75" fmla="*/ 1943114 w 2745469"/>
                  <a:gd name="connsiteY75" fmla="*/ 1411897 h 1492002"/>
                  <a:gd name="connsiteX76" fmla="*/ 1968831 w 2745469"/>
                  <a:gd name="connsiteY76" fmla="*/ 1411611 h 1492002"/>
                  <a:gd name="connsiteX77" fmla="*/ 2035316 w 2745469"/>
                  <a:gd name="connsiteY77" fmla="*/ 1346079 h 1492002"/>
                  <a:gd name="connsiteX78" fmla="*/ 2035697 w 2745469"/>
                  <a:gd name="connsiteY78" fmla="*/ 1235589 h 1492002"/>
                  <a:gd name="connsiteX79" fmla="*/ 2664442 w 2745469"/>
                  <a:gd name="connsiteY79" fmla="*/ 512546 h 1492002"/>
                  <a:gd name="connsiteX80" fmla="*/ 2419364 w 2745469"/>
                  <a:gd name="connsiteY80" fmla="*/ 592461 h 1492002"/>
                  <a:gd name="connsiteX81" fmla="*/ 2020457 w 2745469"/>
                  <a:gd name="connsiteY81" fmla="*/ 661994 h 1492002"/>
                  <a:gd name="connsiteX82" fmla="*/ 1992263 w 2745469"/>
                  <a:gd name="connsiteY82" fmla="*/ 693712 h 1492002"/>
                  <a:gd name="connsiteX83" fmla="*/ 1992643 w 2745469"/>
                  <a:gd name="connsiteY83" fmla="*/ 779342 h 1492002"/>
                  <a:gd name="connsiteX84" fmla="*/ 1992643 w 2745469"/>
                  <a:gd name="connsiteY84" fmla="*/ 851446 h 1492002"/>
                  <a:gd name="connsiteX85" fmla="*/ 2006455 w 2745469"/>
                  <a:gd name="connsiteY85" fmla="*/ 852970 h 1492002"/>
                  <a:gd name="connsiteX86" fmla="*/ 2514804 w 2745469"/>
                  <a:gd name="connsiteY86" fmla="*/ 751433 h 1492002"/>
                  <a:gd name="connsiteX87" fmla="*/ 2636819 w 2745469"/>
                  <a:gd name="connsiteY87" fmla="*/ 690664 h 1492002"/>
                  <a:gd name="connsiteX88" fmla="*/ 2663203 w 2745469"/>
                  <a:gd name="connsiteY88" fmla="*/ 650278 h 1492002"/>
                  <a:gd name="connsiteX89" fmla="*/ 2664442 w 2745469"/>
                  <a:gd name="connsiteY89" fmla="*/ 512546 h 1492002"/>
                  <a:gd name="connsiteX90" fmla="*/ 628664 w 2745469"/>
                  <a:gd name="connsiteY90" fmla="*/ 201174 h 1492002"/>
                  <a:gd name="connsiteX91" fmla="*/ 468548 w 2745469"/>
                  <a:gd name="connsiteY91" fmla="*/ 228511 h 1492002"/>
                  <a:gd name="connsiteX92" fmla="*/ 157367 w 2745469"/>
                  <a:gd name="connsiteY92" fmla="*/ 320427 h 1492002"/>
                  <a:gd name="connsiteX93" fmla="*/ 92311 w 2745469"/>
                  <a:gd name="connsiteY93" fmla="*/ 365766 h 1492002"/>
                  <a:gd name="connsiteX94" fmla="*/ 92406 w 2745469"/>
                  <a:gd name="connsiteY94" fmla="*/ 405104 h 1492002"/>
                  <a:gd name="connsiteX95" fmla="*/ 207563 w 2745469"/>
                  <a:gd name="connsiteY95" fmla="*/ 471494 h 1492002"/>
                  <a:gd name="connsiteX96" fmla="*/ 270047 w 2745469"/>
                  <a:gd name="connsiteY96" fmla="*/ 462826 h 1492002"/>
                  <a:gd name="connsiteX97" fmla="*/ 602565 w 2745469"/>
                  <a:gd name="connsiteY97" fmla="*/ 394341 h 1492002"/>
                  <a:gd name="connsiteX98" fmla="*/ 627521 w 2745469"/>
                  <a:gd name="connsiteY98" fmla="*/ 379196 h 1492002"/>
                  <a:gd name="connsiteX99" fmla="*/ 628664 w 2745469"/>
                  <a:gd name="connsiteY99" fmla="*/ 201174 h 1492002"/>
                  <a:gd name="connsiteX100" fmla="*/ 2116945 w 2745469"/>
                  <a:gd name="connsiteY100" fmla="*/ 200222 h 1492002"/>
                  <a:gd name="connsiteX101" fmla="*/ 2116469 w 2745469"/>
                  <a:gd name="connsiteY101" fmla="*/ 361480 h 1492002"/>
                  <a:gd name="connsiteX102" fmla="*/ 2145139 w 2745469"/>
                  <a:gd name="connsiteY102" fmla="*/ 396056 h 1492002"/>
                  <a:gd name="connsiteX103" fmla="*/ 2507851 w 2745469"/>
                  <a:gd name="connsiteY103" fmla="*/ 472541 h 1492002"/>
                  <a:gd name="connsiteX104" fmla="*/ 2527091 w 2745469"/>
                  <a:gd name="connsiteY104" fmla="*/ 475304 h 1492002"/>
                  <a:gd name="connsiteX105" fmla="*/ 2655107 w 2745469"/>
                  <a:gd name="connsiteY105" fmla="*/ 403295 h 1492002"/>
                  <a:gd name="connsiteX106" fmla="*/ 2653869 w 2745469"/>
                  <a:gd name="connsiteY106" fmla="*/ 366242 h 1492002"/>
                  <a:gd name="connsiteX107" fmla="*/ 2593957 w 2745469"/>
                  <a:gd name="connsiteY107" fmla="*/ 323380 h 1492002"/>
                  <a:gd name="connsiteX108" fmla="*/ 2339354 w 2745469"/>
                  <a:gd name="connsiteY108" fmla="*/ 241084 h 1492002"/>
                  <a:gd name="connsiteX109" fmla="*/ 2116945 w 2745469"/>
                  <a:gd name="connsiteY109" fmla="*/ 200222 h 1492002"/>
                  <a:gd name="connsiteX110" fmla="*/ 2118374 w 2745469"/>
                  <a:gd name="connsiteY110" fmla="*/ 571125 h 1492002"/>
                  <a:gd name="connsiteX111" fmla="*/ 2363928 w 2745469"/>
                  <a:gd name="connsiteY111" fmla="*/ 525881 h 1492002"/>
                  <a:gd name="connsiteX112" fmla="*/ 2363261 w 2745469"/>
                  <a:gd name="connsiteY112" fmla="*/ 514832 h 1492002"/>
                  <a:gd name="connsiteX113" fmla="*/ 2118278 w 2745469"/>
                  <a:gd name="connsiteY113" fmla="*/ 471494 h 1492002"/>
                  <a:gd name="connsiteX114" fmla="*/ 2118374 w 2745469"/>
                  <a:gd name="connsiteY114" fmla="*/ 571125 h 1492002"/>
                  <a:gd name="connsiteX115" fmla="*/ 382633 w 2745469"/>
                  <a:gd name="connsiteY115" fmla="*/ 515213 h 1492002"/>
                  <a:gd name="connsiteX116" fmla="*/ 382633 w 2745469"/>
                  <a:gd name="connsiteY116" fmla="*/ 525977 h 1492002"/>
                  <a:gd name="connsiteX117" fmla="*/ 627140 w 2745469"/>
                  <a:gd name="connsiteY117" fmla="*/ 570744 h 1492002"/>
                  <a:gd name="connsiteX118" fmla="*/ 627140 w 2745469"/>
                  <a:gd name="connsiteY118" fmla="*/ 471494 h 1492002"/>
                  <a:gd name="connsiteX119" fmla="*/ 382633 w 2745469"/>
                  <a:gd name="connsiteY119" fmla="*/ 515213 h 14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2745469" h="1492002">
                    <a:moveTo>
                      <a:pt x="2034363" y="1149102"/>
                    </a:moveTo>
                    <a:cubicBezTo>
                      <a:pt x="2034363" y="1076236"/>
                      <a:pt x="2034363" y="1006227"/>
                      <a:pt x="2034363" y="932504"/>
                    </a:cubicBezTo>
                    <a:cubicBezTo>
                      <a:pt x="2010836" y="934790"/>
                      <a:pt x="1989405" y="937076"/>
                      <a:pt x="1967879" y="938790"/>
                    </a:cubicBezTo>
                    <a:cubicBezTo>
                      <a:pt x="1928255" y="941933"/>
                      <a:pt x="1912253" y="928408"/>
                      <a:pt x="1911967" y="889355"/>
                    </a:cubicBezTo>
                    <a:cubicBezTo>
                      <a:pt x="1911395" y="806488"/>
                      <a:pt x="1911491" y="723620"/>
                      <a:pt x="1911872" y="640753"/>
                    </a:cubicBezTo>
                    <a:cubicBezTo>
                      <a:pt x="1912062" y="603701"/>
                      <a:pt x="1923302" y="592366"/>
                      <a:pt x="1960925" y="587984"/>
                    </a:cubicBezTo>
                    <a:cubicBezTo>
                      <a:pt x="1983595" y="585317"/>
                      <a:pt x="2006264" y="582555"/>
                      <a:pt x="2028934" y="579698"/>
                    </a:cubicBezTo>
                    <a:cubicBezTo>
                      <a:pt x="2030648" y="579507"/>
                      <a:pt x="2032077" y="577697"/>
                      <a:pt x="2036078" y="574935"/>
                    </a:cubicBezTo>
                    <a:cubicBezTo>
                      <a:pt x="2036078" y="565220"/>
                      <a:pt x="2036078" y="553980"/>
                      <a:pt x="2036078" y="542645"/>
                    </a:cubicBezTo>
                    <a:cubicBezTo>
                      <a:pt x="2036078" y="383578"/>
                      <a:pt x="2036078" y="224510"/>
                      <a:pt x="2036078" y="65443"/>
                    </a:cubicBezTo>
                    <a:cubicBezTo>
                      <a:pt x="2036078" y="57823"/>
                      <a:pt x="2035792" y="50203"/>
                      <a:pt x="2036268" y="42583"/>
                    </a:cubicBezTo>
                    <a:cubicBezTo>
                      <a:pt x="2037792" y="16294"/>
                      <a:pt x="2053413" y="6"/>
                      <a:pt x="2076559" y="101"/>
                    </a:cubicBezTo>
                    <a:cubicBezTo>
                      <a:pt x="2099705" y="292"/>
                      <a:pt x="2115230" y="16389"/>
                      <a:pt x="2116183" y="43154"/>
                    </a:cubicBezTo>
                    <a:cubicBezTo>
                      <a:pt x="2117040" y="67729"/>
                      <a:pt x="2116373" y="92399"/>
                      <a:pt x="2116373" y="119354"/>
                    </a:cubicBezTo>
                    <a:cubicBezTo>
                      <a:pt x="2165046" y="127260"/>
                      <a:pt x="2211814" y="134594"/>
                      <a:pt x="2258391" y="142595"/>
                    </a:cubicBezTo>
                    <a:cubicBezTo>
                      <a:pt x="2379644" y="163550"/>
                      <a:pt x="2499564" y="189935"/>
                      <a:pt x="2611864" y="242227"/>
                    </a:cubicBezTo>
                    <a:cubicBezTo>
                      <a:pt x="2635010" y="252990"/>
                      <a:pt x="2657679" y="265849"/>
                      <a:pt x="2678634" y="280517"/>
                    </a:cubicBezTo>
                    <a:cubicBezTo>
                      <a:pt x="2723497" y="311950"/>
                      <a:pt x="2747690" y="353193"/>
                      <a:pt x="2745309" y="411105"/>
                    </a:cubicBezTo>
                    <a:cubicBezTo>
                      <a:pt x="2742166" y="486257"/>
                      <a:pt x="2742928" y="561600"/>
                      <a:pt x="2745119" y="636848"/>
                    </a:cubicBezTo>
                    <a:cubicBezTo>
                      <a:pt x="2746643" y="688759"/>
                      <a:pt x="2727116" y="729812"/>
                      <a:pt x="2685111" y="755815"/>
                    </a:cubicBezTo>
                    <a:cubicBezTo>
                      <a:pt x="2640153" y="783723"/>
                      <a:pt x="2592528" y="809345"/>
                      <a:pt x="2542998" y="827348"/>
                    </a:cubicBezTo>
                    <a:cubicBezTo>
                      <a:pt x="2420030" y="872020"/>
                      <a:pt x="2291443" y="894975"/>
                      <a:pt x="2162379" y="914978"/>
                    </a:cubicBezTo>
                    <a:cubicBezTo>
                      <a:pt x="2107039" y="923550"/>
                      <a:pt x="2116945" y="914406"/>
                      <a:pt x="2116659" y="967937"/>
                    </a:cubicBezTo>
                    <a:cubicBezTo>
                      <a:pt x="2116088" y="1086999"/>
                      <a:pt x="2116754" y="1206062"/>
                      <a:pt x="2116659" y="1325124"/>
                    </a:cubicBezTo>
                    <a:cubicBezTo>
                      <a:pt x="2116564" y="1432280"/>
                      <a:pt x="2057223" y="1492002"/>
                      <a:pt x="1950924" y="1492002"/>
                    </a:cubicBezTo>
                    <a:cubicBezTo>
                      <a:pt x="1565162" y="1492002"/>
                      <a:pt x="1179399" y="1492002"/>
                      <a:pt x="793637" y="1492002"/>
                    </a:cubicBezTo>
                    <a:cubicBezTo>
                      <a:pt x="689052" y="1492002"/>
                      <a:pt x="628854" y="1431709"/>
                      <a:pt x="628854" y="1327124"/>
                    </a:cubicBezTo>
                    <a:cubicBezTo>
                      <a:pt x="628854" y="1201394"/>
                      <a:pt x="628568" y="1075664"/>
                      <a:pt x="629521" y="949934"/>
                    </a:cubicBezTo>
                    <a:cubicBezTo>
                      <a:pt x="629711" y="928598"/>
                      <a:pt x="623520" y="921740"/>
                      <a:pt x="601898" y="917359"/>
                    </a:cubicBezTo>
                    <a:cubicBezTo>
                      <a:pt x="478835" y="892594"/>
                      <a:pt x="355296" y="869162"/>
                      <a:pt x="233948" y="837539"/>
                    </a:cubicBezTo>
                    <a:cubicBezTo>
                      <a:pt x="177845" y="822871"/>
                      <a:pt x="124601" y="793820"/>
                      <a:pt x="73356" y="765245"/>
                    </a:cubicBezTo>
                    <a:cubicBezTo>
                      <a:pt x="22778" y="736955"/>
                      <a:pt x="-2558" y="691712"/>
                      <a:pt x="204" y="630085"/>
                    </a:cubicBezTo>
                    <a:cubicBezTo>
                      <a:pt x="3442" y="556933"/>
                      <a:pt x="3442" y="483305"/>
                      <a:pt x="204" y="410153"/>
                    </a:cubicBezTo>
                    <a:cubicBezTo>
                      <a:pt x="-2368" y="351860"/>
                      <a:pt x="20873" y="307187"/>
                      <a:pt x="68308" y="280994"/>
                    </a:cubicBezTo>
                    <a:cubicBezTo>
                      <a:pt x="128696" y="247656"/>
                      <a:pt x="191752" y="214985"/>
                      <a:pt x="257665" y="196983"/>
                    </a:cubicBezTo>
                    <a:cubicBezTo>
                      <a:pt x="367583" y="166979"/>
                      <a:pt x="480740" y="148882"/>
                      <a:pt x="592469" y="125831"/>
                    </a:cubicBezTo>
                    <a:cubicBezTo>
                      <a:pt x="603613" y="123545"/>
                      <a:pt x="614852" y="121831"/>
                      <a:pt x="629044" y="119354"/>
                    </a:cubicBezTo>
                    <a:cubicBezTo>
                      <a:pt x="629044" y="94970"/>
                      <a:pt x="628664" y="71444"/>
                      <a:pt x="629140" y="47822"/>
                    </a:cubicBezTo>
                    <a:cubicBezTo>
                      <a:pt x="629711" y="17151"/>
                      <a:pt x="645047" y="-375"/>
                      <a:pt x="669907" y="6"/>
                    </a:cubicBezTo>
                    <a:cubicBezTo>
                      <a:pt x="694577" y="482"/>
                      <a:pt x="709245" y="18104"/>
                      <a:pt x="709340" y="49155"/>
                    </a:cubicBezTo>
                    <a:cubicBezTo>
                      <a:pt x="709531" y="214890"/>
                      <a:pt x="710102" y="380625"/>
                      <a:pt x="708769" y="546360"/>
                    </a:cubicBezTo>
                    <a:cubicBezTo>
                      <a:pt x="708578" y="573221"/>
                      <a:pt x="715817" y="582460"/>
                      <a:pt x="742773" y="583889"/>
                    </a:cubicBezTo>
                    <a:cubicBezTo>
                      <a:pt x="928130" y="593509"/>
                      <a:pt x="1113486" y="604463"/>
                      <a:pt x="1298843" y="614940"/>
                    </a:cubicBezTo>
                    <a:cubicBezTo>
                      <a:pt x="1308177" y="615512"/>
                      <a:pt x="1317607" y="615035"/>
                      <a:pt x="1332275" y="615035"/>
                    </a:cubicBezTo>
                    <a:cubicBezTo>
                      <a:pt x="1332275" y="589413"/>
                      <a:pt x="1329513" y="565696"/>
                      <a:pt x="1333228" y="543026"/>
                    </a:cubicBezTo>
                    <a:cubicBezTo>
                      <a:pt x="1335800" y="526929"/>
                      <a:pt x="1343324" y="505022"/>
                      <a:pt x="1355326" y="498735"/>
                    </a:cubicBezTo>
                    <a:cubicBezTo>
                      <a:pt x="1367327" y="492449"/>
                      <a:pt x="1391521" y="497116"/>
                      <a:pt x="1404094" y="505974"/>
                    </a:cubicBezTo>
                    <a:cubicBezTo>
                      <a:pt x="1519061" y="587413"/>
                      <a:pt x="1632980" y="670566"/>
                      <a:pt x="1746613" y="753910"/>
                    </a:cubicBezTo>
                    <a:cubicBezTo>
                      <a:pt x="1777950" y="776865"/>
                      <a:pt x="1777855" y="806012"/>
                      <a:pt x="1746803" y="828872"/>
                    </a:cubicBezTo>
                    <a:cubicBezTo>
                      <a:pt x="1632408" y="912787"/>
                      <a:pt x="1517918" y="996607"/>
                      <a:pt x="1402284" y="1078903"/>
                    </a:cubicBezTo>
                    <a:cubicBezTo>
                      <a:pt x="1390473" y="1087285"/>
                      <a:pt x="1367708" y="1091285"/>
                      <a:pt x="1355993" y="1085380"/>
                    </a:cubicBezTo>
                    <a:cubicBezTo>
                      <a:pt x="1344182" y="1079474"/>
                      <a:pt x="1335704" y="1059281"/>
                      <a:pt x="1333418" y="1044137"/>
                    </a:cubicBezTo>
                    <a:cubicBezTo>
                      <a:pt x="1329799" y="1020134"/>
                      <a:pt x="1332466" y="995178"/>
                      <a:pt x="1332466" y="972223"/>
                    </a:cubicBezTo>
                    <a:cubicBezTo>
                      <a:pt x="1124535" y="960507"/>
                      <a:pt x="919557" y="948982"/>
                      <a:pt x="712198" y="937361"/>
                    </a:cubicBezTo>
                    <a:cubicBezTo>
                      <a:pt x="712198" y="1004894"/>
                      <a:pt x="712198" y="1075664"/>
                      <a:pt x="712198" y="1149102"/>
                    </a:cubicBezTo>
                    <a:cubicBezTo>
                      <a:pt x="1151967" y="1149102"/>
                      <a:pt x="1592213" y="1149102"/>
                      <a:pt x="2034363" y="1149102"/>
                    </a:cubicBezTo>
                    <a:close/>
                    <a:moveTo>
                      <a:pt x="1415905" y="612749"/>
                    </a:moveTo>
                    <a:cubicBezTo>
                      <a:pt x="1414571" y="624656"/>
                      <a:pt x="1413619" y="629990"/>
                      <a:pt x="1413428" y="635324"/>
                    </a:cubicBezTo>
                    <a:cubicBezTo>
                      <a:pt x="1411428" y="687425"/>
                      <a:pt x="1402379" y="696665"/>
                      <a:pt x="1350468" y="696188"/>
                    </a:cubicBezTo>
                    <a:cubicBezTo>
                      <a:pt x="1085578" y="693902"/>
                      <a:pt x="821259" y="682091"/>
                      <a:pt x="559226" y="640086"/>
                    </a:cubicBezTo>
                    <a:cubicBezTo>
                      <a:pt x="397492" y="614178"/>
                      <a:pt x="236043" y="585794"/>
                      <a:pt x="88977" y="507308"/>
                    </a:cubicBezTo>
                    <a:cubicBezTo>
                      <a:pt x="87739" y="506641"/>
                      <a:pt x="85453" y="507784"/>
                      <a:pt x="81452" y="508355"/>
                    </a:cubicBezTo>
                    <a:cubicBezTo>
                      <a:pt x="81452" y="548837"/>
                      <a:pt x="83452" y="589699"/>
                      <a:pt x="80786" y="630275"/>
                    </a:cubicBezTo>
                    <a:cubicBezTo>
                      <a:pt x="78690" y="662279"/>
                      <a:pt x="91073" y="685330"/>
                      <a:pt x="117647" y="698093"/>
                    </a:cubicBezTo>
                    <a:cubicBezTo>
                      <a:pt x="168035" y="722287"/>
                      <a:pt x="218422" y="748385"/>
                      <a:pt x="271476" y="764673"/>
                    </a:cubicBezTo>
                    <a:cubicBezTo>
                      <a:pt x="508077" y="837158"/>
                      <a:pt x="752774" y="859733"/>
                      <a:pt x="998138" y="874401"/>
                    </a:cubicBezTo>
                    <a:cubicBezTo>
                      <a:pt x="1119677" y="881640"/>
                      <a:pt x="1241693" y="882402"/>
                      <a:pt x="1363517" y="886117"/>
                    </a:cubicBezTo>
                    <a:cubicBezTo>
                      <a:pt x="1397903" y="887165"/>
                      <a:pt x="1411809" y="900690"/>
                      <a:pt x="1413238" y="934599"/>
                    </a:cubicBezTo>
                    <a:cubicBezTo>
                      <a:pt x="1413619" y="944505"/>
                      <a:pt x="1414286" y="954411"/>
                      <a:pt x="1415143" y="970413"/>
                    </a:cubicBezTo>
                    <a:cubicBezTo>
                      <a:pt x="1499344" y="909167"/>
                      <a:pt x="1578782" y="851255"/>
                      <a:pt x="1661269" y="791248"/>
                    </a:cubicBezTo>
                    <a:cubicBezTo>
                      <a:pt x="1578973" y="731431"/>
                      <a:pt x="1499915" y="673900"/>
                      <a:pt x="1415905" y="612749"/>
                    </a:cubicBezTo>
                    <a:close/>
                    <a:moveTo>
                      <a:pt x="2035697" y="1235589"/>
                    </a:moveTo>
                    <a:cubicBezTo>
                      <a:pt x="1592117" y="1235589"/>
                      <a:pt x="1151967" y="1235589"/>
                      <a:pt x="709817" y="1235589"/>
                    </a:cubicBezTo>
                    <a:cubicBezTo>
                      <a:pt x="709817" y="1265974"/>
                      <a:pt x="709912" y="1293501"/>
                      <a:pt x="709817" y="1321028"/>
                    </a:cubicBezTo>
                    <a:cubicBezTo>
                      <a:pt x="709531" y="1388942"/>
                      <a:pt x="732296" y="1411897"/>
                      <a:pt x="800304" y="1411897"/>
                    </a:cubicBezTo>
                    <a:cubicBezTo>
                      <a:pt x="1181209" y="1411897"/>
                      <a:pt x="1562209" y="1411897"/>
                      <a:pt x="1943114" y="1411897"/>
                    </a:cubicBezTo>
                    <a:cubicBezTo>
                      <a:pt x="1951686" y="1411897"/>
                      <a:pt x="1960259" y="1412183"/>
                      <a:pt x="1968831" y="1411611"/>
                    </a:cubicBezTo>
                    <a:cubicBezTo>
                      <a:pt x="2006836" y="1408849"/>
                      <a:pt x="2033411" y="1384084"/>
                      <a:pt x="2035316" y="1346079"/>
                    </a:cubicBezTo>
                    <a:cubicBezTo>
                      <a:pt x="2037221" y="1309980"/>
                      <a:pt x="2035697" y="1273880"/>
                      <a:pt x="2035697" y="1235589"/>
                    </a:cubicBezTo>
                    <a:close/>
                    <a:moveTo>
                      <a:pt x="2664442" y="512546"/>
                    </a:moveTo>
                    <a:cubicBezTo>
                      <a:pt x="2581384" y="540264"/>
                      <a:pt x="2502136" y="574268"/>
                      <a:pt x="2419364" y="592461"/>
                    </a:cubicBezTo>
                    <a:cubicBezTo>
                      <a:pt x="2287633" y="621417"/>
                      <a:pt x="2153711" y="640467"/>
                      <a:pt x="2020457" y="661994"/>
                    </a:cubicBezTo>
                    <a:cubicBezTo>
                      <a:pt x="1998930" y="665423"/>
                      <a:pt x="1990929" y="671709"/>
                      <a:pt x="1992263" y="693712"/>
                    </a:cubicBezTo>
                    <a:cubicBezTo>
                      <a:pt x="1993977" y="722192"/>
                      <a:pt x="1992643" y="750767"/>
                      <a:pt x="1992643" y="779342"/>
                    </a:cubicBezTo>
                    <a:cubicBezTo>
                      <a:pt x="1992643" y="803440"/>
                      <a:pt x="1992643" y="827633"/>
                      <a:pt x="1992643" y="851446"/>
                    </a:cubicBezTo>
                    <a:cubicBezTo>
                      <a:pt x="2000930" y="852398"/>
                      <a:pt x="2003788" y="853256"/>
                      <a:pt x="2006455" y="852970"/>
                    </a:cubicBezTo>
                    <a:cubicBezTo>
                      <a:pt x="2178953" y="834301"/>
                      <a:pt x="2350212" y="808679"/>
                      <a:pt x="2514804" y="751433"/>
                    </a:cubicBezTo>
                    <a:cubicBezTo>
                      <a:pt x="2557476" y="736574"/>
                      <a:pt x="2597672" y="713619"/>
                      <a:pt x="2636819" y="690664"/>
                    </a:cubicBezTo>
                    <a:cubicBezTo>
                      <a:pt x="2649488" y="683234"/>
                      <a:pt x="2662156" y="664565"/>
                      <a:pt x="2663203" y="650278"/>
                    </a:cubicBezTo>
                    <a:cubicBezTo>
                      <a:pt x="2666442" y="603034"/>
                      <a:pt x="2664442" y="555409"/>
                      <a:pt x="2664442" y="512546"/>
                    </a:cubicBezTo>
                    <a:close/>
                    <a:moveTo>
                      <a:pt x="628664" y="201174"/>
                    </a:moveTo>
                    <a:cubicBezTo>
                      <a:pt x="573038" y="210604"/>
                      <a:pt x="520650" y="218700"/>
                      <a:pt x="468548" y="228511"/>
                    </a:cubicBezTo>
                    <a:cubicBezTo>
                      <a:pt x="361773" y="248609"/>
                      <a:pt x="255760" y="272326"/>
                      <a:pt x="157367" y="320427"/>
                    </a:cubicBezTo>
                    <a:cubicBezTo>
                      <a:pt x="133840" y="331952"/>
                      <a:pt x="112789" y="349097"/>
                      <a:pt x="92311" y="365766"/>
                    </a:cubicBezTo>
                    <a:cubicBezTo>
                      <a:pt x="78214" y="377196"/>
                      <a:pt x="77357" y="395198"/>
                      <a:pt x="92406" y="405104"/>
                    </a:cubicBezTo>
                    <a:cubicBezTo>
                      <a:pt x="129458" y="429393"/>
                      <a:pt x="166987" y="454253"/>
                      <a:pt x="207563" y="471494"/>
                    </a:cubicBezTo>
                    <a:cubicBezTo>
                      <a:pt x="224232" y="478542"/>
                      <a:pt x="249092" y="467017"/>
                      <a:pt x="270047" y="462826"/>
                    </a:cubicBezTo>
                    <a:cubicBezTo>
                      <a:pt x="380918" y="440347"/>
                      <a:pt x="491885" y="417677"/>
                      <a:pt x="602565" y="394341"/>
                    </a:cubicBezTo>
                    <a:cubicBezTo>
                      <a:pt x="611900" y="392341"/>
                      <a:pt x="627425" y="384626"/>
                      <a:pt x="627521" y="379196"/>
                    </a:cubicBezTo>
                    <a:cubicBezTo>
                      <a:pt x="629330" y="321380"/>
                      <a:pt x="628664" y="263563"/>
                      <a:pt x="628664" y="201174"/>
                    </a:cubicBezTo>
                    <a:close/>
                    <a:moveTo>
                      <a:pt x="2116945" y="200222"/>
                    </a:moveTo>
                    <a:cubicBezTo>
                      <a:pt x="2116945" y="257372"/>
                      <a:pt x="2117897" y="309473"/>
                      <a:pt x="2116469" y="361480"/>
                    </a:cubicBezTo>
                    <a:cubicBezTo>
                      <a:pt x="2115897" y="383483"/>
                      <a:pt x="2121803" y="391388"/>
                      <a:pt x="2145139" y="396056"/>
                    </a:cubicBezTo>
                    <a:cubicBezTo>
                      <a:pt x="2266392" y="419963"/>
                      <a:pt x="2386979" y="446824"/>
                      <a:pt x="2507851" y="472541"/>
                    </a:cubicBezTo>
                    <a:cubicBezTo>
                      <a:pt x="2514328" y="473875"/>
                      <a:pt x="2522519" y="477780"/>
                      <a:pt x="2527091" y="475304"/>
                    </a:cubicBezTo>
                    <a:cubicBezTo>
                      <a:pt x="2570240" y="452158"/>
                      <a:pt x="2613483" y="429107"/>
                      <a:pt x="2655107" y="403295"/>
                    </a:cubicBezTo>
                    <a:cubicBezTo>
                      <a:pt x="2669395" y="394436"/>
                      <a:pt x="2666537" y="376625"/>
                      <a:pt x="2653869" y="366242"/>
                    </a:cubicBezTo>
                    <a:cubicBezTo>
                      <a:pt x="2635010" y="350526"/>
                      <a:pt x="2615483" y="334715"/>
                      <a:pt x="2593957" y="323380"/>
                    </a:cubicBezTo>
                    <a:cubicBezTo>
                      <a:pt x="2514042" y="281279"/>
                      <a:pt x="2427079" y="259277"/>
                      <a:pt x="2339354" y="241084"/>
                    </a:cubicBezTo>
                    <a:cubicBezTo>
                      <a:pt x="2267059" y="226130"/>
                      <a:pt x="2194002" y="214223"/>
                      <a:pt x="2116945" y="200222"/>
                    </a:cubicBezTo>
                    <a:close/>
                    <a:moveTo>
                      <a:pt x="2118374" y="571125"/>
                    </a:moveTo>
                    <a:cubicBezTo>
                      <a:pt x="2202860" y="555599"/>
                      <a:pt x="2283442" y="540740"/>
                      <a:pt x="2363928" y="525881"/>
                    </a:cubicBezTo>
                    <a:cubicBezTo>
                      <a:pt x="2363738" y="522167"/>
                      <a:pt x="2363547" y="518547"/>
                      <a:pt x="2363261" y="514832"/>
                    </a:cubicBezTo>
                    <a:cubicBezTo>
                      <a:pt x="2282489" y="500545"/>
                      <a:pt x="2201622" y="486257"/>
                      <a:pt x="2118278" y="471494"/>
                    </a:cubicBezTo>
                    <a:cubicBezTo>
                      <a:pt x="2118374" y="505498"/>
                      <a:pt x="2118374" y="534454"/>
                      <a:pt x="2118374" y="571125"/>
                    </a:cubicBezTo>
                    <a:close/>
                    <a:moveTo>
                      <a:pt x="382633" y="515213"/>
                    </a:moveTo>
                    <a:cubicBezTo>
                      <a:pt x="382633" y="518833"/>
                      <a:pt x="382633" y="522357"/>
                      <a:pt x="382633" y="525977"/>
                    </a:cubicBezTo>
                    <a:cubicBezTo>
                      <a:pt x="463119" y="540740"/>
                      <a:pt x="543605" y="555409"/>
                      <a:pt x="627140" y="570744"/>
                    </a:cubicBezTo>
                    <a:cubicBezTo>
                      <a:pt x="627140" y="535502"/>
                      <a:pt x="627140" y="505784"/>
                      <a:pt x="627140" y="471494"/>
                    </a:cubicBezTo>
                    <a:cubicBezTo>
                      <a:pt x="543891" y="486448"/>
                      <a:pt x="463214" y="500831"/>
                      <a:pt x="382633" y="5152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524E00C9-7EFF-AE34-AAE1-2852AB108F48}"/>
                  </a:ext>
                </a:extLst>
              </p:cNvPr>
              <p:cNvSpPr/>
              <p:nvPr/>
            </p:nvSpPr>
            <p:spPr>
              <a:xfrm>
                <a:off x="5353214" y="2057400"/>
                <a:ext cx="1487940" cy="1141671"/>
              </a:xfrm>
              <a:custGeom>
                <a:avLst/>
                <a:gdLst>
                  <a:gd name="connsiteX0" fmla="*/ 1407154 w 1487940"/>
                  <a:gd name="connsiteY0" fmla="*/ 340519 h 1141671"/>
                  <a:gd name="connsiteX1" fmla="*/ 1134263 w 1487940"/>
                  <a:gd name="connsiteY1" fmla="*/ 341376 h 1141671"/>
                  <a:gd name="connsiteX2" fmla="*/ 1104069 w 1487940"/>
                  <a:gd name="connsiteY2" fmla="*/ 359569 h 1141671"/>
                  <a:gd name="connsiteX3" fmla="*/ 965670 w 1487940"/>
                  <a:gd name="connsiteY3" fmla="*/ 417290 h 1141671"/>
                  <a:gd name="connsiteX4" fmla="*/ 502946 w 1487940"/>
                  <a:gd name="connsiteY4" fmla="*/ 416814 h 1141671"/>
                  <a:gd name="connsiteX5" fmla="*/ 394456 w 1487940"/>
                  <a:gd name="connsiteY5" fmla="*/ 371285 h 1141671"/>
                  <a:gd name="connsiteX6" fmla="*/ 319875 w 1487940"/>
                  <a:gd name="connsiteY6" fmla="*/ 339852 h 1141671"/>
                  <a:gd name="connsiteX7" fmla="*/ 80703 w 1487940"/>
                  <a:gd name="connsiteY7" fmla="*/ 340519 h 1141671"/>
                  <a:gd name="connsiteX8" fmla="*/ 80703 w 1487940"/>
                  <a:gd name="connsiteY8" fmla="*/ 374999 h 1141671"/>
                  <a:gd name="connsiteX9" fmla="*/ 80893 w 1487940"/>
                  <a:gd name="connsiteY9" fmla="*/ 1077754 h 1141671"/>
                  <a:gd name="connsiteX10" fmla="*/ 80131 w 1487940"/>
                  <a:gd name="connsiteY10" fmla="*/ 1106234 h 1141671"/>
                  <a:gd name="connsiteX11" fmla="*/ 38793 w 1487940"/>
                  <a:gd name="connsiteY11" fmla="*/ 1141476 h 1141671"/>
                  <a:gd name="connsiteX12" fmla="*/ 883 w 1487940"/>
                  <a:gd name="connsiteY12" fmla="*/ 1105662 h 1141671"/>
                  <a:gd name="connsiteX13" fmla="*/ 216 w 1487940"/>
                  <a:gd name="connsiteY13" fmla="*/ 1082802 h 1141671"/>
                  <a:gd name="connsiteX14" fmla="*/ 26 w 1487940"/>
                  <a:gd name="connsiteY14" fmla="*/ 165830 h 1141671"/>
                  <a:gd name="connsiteX15" fmla="*/ 166713 w 1487940"/>
                  <a:gd name="connsiteY15" fmla="*/ 0 h 1141671"/>
                  <a:gd name="connsiteX16" fmla="*/ 1323620 w 1487940"/>
                  <a:gd name="connsiteY16" fmla="*/ 0 h 1141671"/>
                  <a:gd name="connsiteX17" fmla="*/ 1487831 w 1487940"/>
                  <a:gd name="connsiteY17" fmla="*/ 162497 h 1141671"/>
                  <a:gd name="connsiteX18" fmla="*/ 1487831 w 1487940"/>
                  <a:gd name="connsiteY18" fmla="*/ 1085183 h 1141671"/>
                  <a:gd name="connsiteX19" fmla="*/ 1486021 w 1487940"/>
                  <a:gd name="connsiteY19" fmla="*/ 1110710 h 1141671"/>
                  <a:gd name="connsiteX20" fmla="*/ 1446778 w 1487940"/>
                  <a:gd name="connsiteY20" fmla="*/ 1141667 h 1141671"/>
                  <a:gd name="connsiteX21" fmla="*/ 1408488 w 1487940"/>
                  <a:gd name="connsiteY21" fmla="*/ 1109472 h 1141671"/>
                  <a:gd name="connsiteX22" fmla="*/ 1407154 w 1487940"/>
                  <a:gd name="connsiteY22" fmla="*/ 1078135 h 1141671"/>
                  <a:gd name="connsiteX23" fmla="*/ 1407154 w 1487940"/>
                  <a:gd name="connsiteY23" fmla="*/ 378238 h 1141671"/>
                  <a:gd name="connsiteX24" fmla="*/ 1407154 w 1487940"/>
                  <a:gd name="connsiteY24" fmla="*/ 340519 h 1141671"/>
                  <a:gd name="connsiteX25" fmla="*/ 1407154 w 1487940"/>
                  <a:gd name="connsiteY25" fmla="*/ 259461 h 1141671"/>
                  <a:gd name="connsiteX26" fmla="*/ 1407154 w 1487940"/>
                  <a:gd name="connsiteY26" fmla="*/ 167164 h 1141671"/>
                  <a:gd name="connsiteX27" fmla="*/ 1321144 w 1487940"/>
                  <a:gd name="connsiteY27" fmla="*/ 80391 h 1141671"/>
                  <a:gd name="connsiteX28" fmla="*/ 655346 w 1487940"/>
                  <a:gd name="connsiteY28" fmla="*/ 80391 h 1141671"/>
                  <a:gd name="connsiteX29" fmla="*/ 160998 w 1487940"/>
                  <a:gd name="connsiteY29" fmla="*/ 80486 h 1141671"/>
                  <a:gd name="connsiteX30" fmla="*/ 85179 w 1487940"/>
                  <a:gd name="connsiteY30" fmla="*/ 130778 h 1141671"/>
                  <a:gd name="connsiteX31" fmla="*/ 84036 w 1487940"/>
                  <a:gd name="connsiteY31" fmla="*/ 259556 h 1141671"/>
                  <a:gd name="connsiteX32" fmla="*/ 319590 w 1487940"/>
                  <a:gd name="connsiteY32" fmla="*/ 258794 h 1141671"/>
                  <a:gd name="connsiteX33" fmla="*/ 450177 w 1487940"/>
                  <a:gd name="connsiteY33" fmla="*/ 313277 h 1141671"/>
                  <a:gd name="connsiteX34" fmla="*/ 505137 w 1487940"/>
                  <a:gd name="connsiteY34" fmla="*/ 336042 h 1141671"/>
                  <a:gd name="connsiteX35" fmla="*/ 973767 w 1487940"/>
                  <a:gd name="connsiteY35" fmla="*/ 336233 h 1141671"/>
                  <a:gd name="connsiteX36" fmla="*/ 1040823 w 1487940"/>
                  <a:gd name="connsiteY36" fmla="*/ 307943 h 1141671"/>
                  <a:gd name="connsiteX37" fmla="*/ 1156552 w 1487940"/>
                  <a:gd name="connsiteY37" fmla="*/ 258890 h 1141671"/>
                  <a:gd name="connsiteX38" fmla="*/ 1407154 w 1487940"/>
                  <a:gd name="connsiteY38" fmla="*/ 259461 h 1141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487940" h="1141671">
                    <a:moveTo>
                      <a:pt x="1407154" y="340519"/>
                    </a:moveTo>
                    <a:cubicBezTo>
                      <a:pt x="1313047" y="340519"/>
                      <a:pt x="1223607" y="339947"/>
                      <a:pt x="1134263" y="341376"/>
                    </a:cubicBezTo>
                    <a:cubicBezTo>
                      <a:pt x="1123976" y="341567"/>
                      <a:pt x="1111117" y="350806"/>
                      <a:pt x="1104069" y="359569"/>
                    </a:cubicBezTo>
                    <a:cubicBezTo>
                      <a:pt x="1067969" y="403955"/>
                      <a:pt x="1022725" y="418338"/>
                      <a:pt x="965670" y="417290"/>
                    </a:cubicBezTo>
                    <a:cubicBezTo>
                      <a:pt x="811461" y="414338"/>
                      <a:pt x="657156" y="415385"/>
                      <a:pt x="502946" y="416814"/>
                    </a:cubicBezTo>
                    <a:cubicBezTo>
                      <a:pt x="458750" y="417195"/>
                      <a:pt x="422079" y="405860"/>
                      <a:pt x="394456" y="371285"/>
                    </a:cubicBezTo>
                    <a:cubicBezTo>
                      <a:pt x="374930" y="346900"/>
                      <a:pt x="351117" y="339090"/>
                      <a:pt x="319875" y="339852"/>
                    </a:cubicBezTo>
                    <a:cubicBezTo>
                      <a:pt x="241961" y="341948"/>
                      <a:pt x="163951" y="340519"/>
                      <a:pt x="80703" y="340519"/>
                    </a:cubicBezTo>
                    <a:cubicBezTo>
                      <a:pt x="80703" y="353282"/>
                      <a:pt x="80703" y="364141"/>
                      <a:pt x="80703" y="374999"/>
                    </a:cubicBezTo>
                    <a:cubicBezTo>
                      <a:pt x="80798" y="609219"/>
                      <a:pt x="80893" y="843534"/>
                      <a:pt x="80893" y="1077754"/>
                    </a:cubicBezTo>
                    <a:cubicBezTo>
                      <a:pt x="80893" y="1087279"/>
                      <a:pt x="81750" y="1096994"/>
                      <a:pt x="80131" y="1106234"/>
                    </a:cubicBezTo>
                    <a:cubicBezTo>
                      <a:pt x="76226" y="1128998"/>
                      <a:pt x="61843" y="1142333"/>
                      <a:pt x="38793" y="1141476"/>
                    </a:cubicBezTo>
                    <a:cubicBezTo>
                      <a:pt x="17171" y="1140714"/>
                      <a:pt x="4026" y="1127379"/>
                      <a:pt x="883" y="1105662"/>
                    </a:cubicBezTo>
                    <a:cubicBezTo>
                      <a:pt x="-165" y="1098137"/>
                      <a:pt x="216" y="1090422"/>
                      <a:pt x="216" y="1082802"/>
                    </a:cubicBezTo>
                    <a:cubicBezTo>
                      <a:pt x="121" y="777145"/>
                      <a:pt x="-69" y="471488"/>
                      <a:pt x="26" y="165830"/>
                    </a:cubicBezTo>
                    <a:cubicBezTo>
                      <a:pt x="26" y="59245"/>
                      <a:pt x="59748" y="0"/>
                      <a:pt x="166713" y="0"/>
                    </a:cubicBezTo>
                    <a:cubicBezTo>
                      <a:pt x="552286" y="0"/>
                      <a:pt x="937953" y="0"/>
                      <a:pt x="1323620" y="0"/>
                    </a:cubicBezTo>
                    <a:cubicBezTo>
                      <a:pt x="1426681" y="0"/>
                      <a:pt x="1487736" y="60198"/>
                      <a:pt x="1487831" y="162497"/>
                    </a:cubicBezTo>
                    <a:cubicBezTo>
                      <a:pt x="1488022" y="470059"/>
                      <a:pt x="1487926" y="777621"/>
                      <a:pt x="1487831" y="1085183"/>
                    </a:cubicBezTo>
                    <a:cubicBezTo>
                      <a:pt x="1487831" y="1093756"/>
                      <a:pt x="1488117" y="1102614"/>
                      <a:pt x="1486021" y="1110710"/>
                    </a:cubicBezTo>
                    <a:cubicBezTo>
                      <a:pt x="1480973" y="1130522"/>
                      <a:pt x="1467352" y="1141952"/>
                      <a:pt x="1446778" y="1141667"/>
                    </a:cubicBezTo>
                    <a:cubicBezTo>
                      <a:pt x="1426204" y="1141381"/>
                      <a:pt x="1412965" y="1129284"/>
                      <a:pt x="1408488" y="1109472"/>
                    </a:cubicBezTo>
                    <a:cubicBezTo>
                      <a:pt x="1406202" y="1099471"/>
                      <a:pt x="1407154" y="1088612"/>
                      <a:pt x="1407154" y="1078135"/>
                    </a:cubicBezTo>
                    <a:cubicBezTo>
                      <a:pt x="1407059" y="844868"/>
                      <a:pt x="1407154" y="611505"/>
                      <a:pt x="1407154" y="378238"/>
                    </a:cubicBezTo>
                    <a:cubicBezTo>
                      <a:pt x="1407154" y="367094"/>
                      <a:pt x="1407154" y="355854"/>
                      <a:pt x="1407154" y="340519"/>
                    </a:cubicBezTo>
                    <a:close/>
                    <a:moveTo>
                      <a:pt x="1407154" y="259461"/>
                    </a:moveTo>
                    <a:cubicBezTo>
                      <a:pt x="1407154" y="225743"/>
                      <a:pt x="1407154" y="196406"/>
                      <a:pt x="1407154" y="167164"/>
                    </a:cubicBezTo>
                    <a:cubicBezTo>
                      <a:pt x="1407154" y="104680"/>
                      <a:pt x="1383151" y="80391"/>
                      <a:pt x="1321144" y="80391"/>
                    </a:cubicBezTo>
                    <a:cubicBezTo>
                      <a:pt x="1099211" y="80296"/>
                      <a:pt x="877278" y="80391"/>
                      <a:pt x="655346" y="80391"/>
                    </a:cubicBezTo>
                    <a:cubicBezTo>
                      <a:pt x="490563" y="80391"/>
                      <a:pt x="325781" y="80296"/>
                      <a:pt x="160998" y="80486"/>
                    </a:cubicBezTo>
                    <a:cubicBezTo>
                      <a:pt x="118803" y="80582"/>
                      <a:pt x="89085" y="96869"/>
                      <a:pt x="85179" y="130778"/>
                    </a:cubicBezTo>
                    <a:cubicBezTo>
                      <a:pt x="80322" y="172498"/>
                      <a:pt x="84036" y="215170"/>
                      <a:pt x="84036" y="259556"/>
                    </a:cubicBezTo>
                    <a:cubicBezTo>
                      <a:pt x="163570" y="259556"/>
                      <a:pt x="241675" y="261747"/>
                      <a:pt x="319590" y="258794"/>
                    </a:cubicBezTo>
                    <a:cubicBezTo>
                      <a:pt x="373120" y="256794"/>
                      <a:pt x="417316" y="269748"/>
                      <a:pt x="450177" y="313277"/>
                    </a:cubicBezTo>
                    <a:cubicBezTo>
                      <a:pt x="464179" y="331851"/>
                      <a:pt x="482467" y="336137"/>
                      <a:pt x="505137" y="336042"/>
                    </a:cubicBezTo>
                    <a:cubicBezTo>
                      <a:pt x="661347" y="335280"/>
                      <a:pt x="817557" y="334994"/>
                      <a:pt x="973767" y="336233"/>
                    </a:cubicBezTo>
                    <a:cubicBezTo>
                      <a:pt x="1001770" y="336423"/>
                      <a:pt x="1023487" y="330232"/>
                      <a:pt x="1040823" y="307943"/>
                    </a:cubicBezTo>
                    <a:cubicBezTo>
                      <a:pt x="1070160" y="270320"/>
                      <a:pt x="1109212" y="257651"/>
                      <a:pt x="1156552" y="258890"/>
                    </a:cubicBezTo>
                    <a:cubicBezTo>
                      <a:pt x="1238371" y="260985"/>
                      <a:pt x="1320191" y="259461"/>
                      <a:pt x="1407154" y="2594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1FA167AF-8485-AF2C-8083-E97171A91510}"/>
                  </a:ext>
                </a:extLst>
              </p:cNvPr>
              <p:cNvSpPr/>
              <p:nvPr/>
            </p:nvSpPr>
            <p:spPr>
              <a:xfrm>
                <a:off x="5599783" y="2679846"/>
                <a:ext cx="990133" cy="1006466"/>
              </a:xfrm>
              <a:custGeom>
                <a:avLst/>
                <a:gdLst>
                  <a:gd name="connsiteX0" fmla="*/ 497455 w 990133"/>
                  <a:gd name="connsiteY0" fmla="*/ 1006424 h 1006466"/>
                  <a:gd name="connsiteX1" fmla="*/ 408872 w 990133"/>
                  <a:gd name="connsiteY1" fmla="*/ 1006424 h 1006466"/>
                  <a:gd name="connsiteX2" fmla="*/ 348674 w 990133"/>
                  <a:gd name="connsiteY2" fmla="*/ 945274 h 1006466"/>
                  <a:gd name="connsiteX3" fmla="*/ 349055 w 990133"/>
                  <a:gd name="connsiteY3" fmla="*/ 865264 h 1006466"/>
                  <a:gd name="connsiteX4" fmla="*/ 327529 w 990133"/>
                  <a:gd name="connsiteY4" fmla="*/ 827259 h 1006466"/>
                  <a:gd name="connsiteX5" fmla="*/ 233993 w 990133"/>
                  <a:gd name="connsiteY5" fmla="*/ 828783 h 1006466"/>
                  <a:gd name="connsiteX6" fmla="*/ 172462 w 990133"/>
                  <a:gd name="connsiteY6" fmla="*/ 864787 h 1006466"/>
                  <a:gd name="connsiteX7" fmla="*/ 111692 w 990133"/>
                  <a:gd name="connsiteY7" fmla="*/ 848690 h 1006466"/>
                  <a:gd name="connsiteX8" fmla="*/ 7584 w 990133"/>
                  <a:gd name="connsiteY8" fmla="*/ 668001 h 1006466"/>
                  <a:gd name="connsiteX9" fmla="*/ 24729 w 990133"/>
                  <a:gd name="connsiteY9" fmla="*/ 607517 h 1006466"/>
                  <a:gd name="connsiteX10" fmla="*/ 111216 w 990133"/>
                  <a:gd name="connsiteY10" fmla="*/ 557511 h 1006466"/>
                  <a:gd name="connsiteX11" fmla="*/ 133409 w 990133"/>
                  <a:gd name="connsiteY11" fmla="*/ 519602 h 1006466"/>
                  <a:gd name="connsiteX12" fmla="*/ 85689 w 990133"/>
                  <a:gd name="connsiteY12" fmla="*/ 439020 h 1006466"/>
                  <a:gd name="connsiteX13" fmla="*/ 23872 w 990133"/>
                  <a:gd name="connsiteY13" fmla="*/ 403492 h 1006466"/>
                  <a:gd name="connsiteX14" fmla="*/ 8060 w 990133"/>
                  <a:gd name="connsiteY14" fmla="*/ 342627 h 1006466"/>
                  <a:gd name="connsiteX15" fmla="*/ 112073 w 990133"/>
                  <a:gd name="connsiteY15" fmla="*/ 161938 h 1006466"/>
                  <a:gd name="connsiteX16" fmla="*/ 172843 w 990133"/>
                  <a:gd name="connsiteY16" fmla="*/ 146698 h 1006466"/>
                  <a:gd name="connsiteX17" fmla="*/ 261711 w 990133"/>
                  <a:gd name="connsiteY17" fmla="*/ 198418 h 1006466"/>
                  <a:gd name="connsiteX18" fmla="*/ 303050 w 990133"/>
                  <a:gd name="connsiteY18" fmla="*/ 197275 h 1006466"/>
                  <a:gd name="connsiteX19" fmla="*/ 329815 w 990133"/>
                  <a:gd name="connsiteY19" fmla="*/ 181178 h 1006466"/>
                  <a:gd name="connsiteX20" fmla="*/ 348103 w 990133"/>
                  <a:gd name="connsiteY20" fmla="*/ 150889 h 1006466"/>
                  <a:gd name="connsiteX21" fmla="*/ 349151 w 990133"/>
                  <a:gd name="connsiteY21" fmla="*/ 48114 h 1006466"/>
                  <a:gd name="connsiteX22" fmla="*/ 396204 w 990133"/>
                  <a:gd name="connsiteY22" fmla="*/ 394 h 1006466"/>
                  <a:gd name="connsiteX23" fmla="*/ 599087 w 990133"/>
                  <a:gd name="connsiteY23" fmla="*/ 394 h 1006466"/>
                  <a:gd name="connsiteX24" fmla="*/ 645854 w 990133"/>
                  <a:gd name="connsiteY24" fmla="*/ 48400 h 1006466"/>
                  <a:gd name="connsiteX25" fmla="*/ 645854 w 990133"/>
                  <a:gd name="connsiteY25" fmla="*/ 148412 h 1006466"/>
                  <a:gd name="connsiteX26" fmla="*/ 667095 w 990133"/>
                  <a:gd name="connsiteY26" fmla="*/ 183845 h 1006466"/>
                  <a:gd name="connsiteX27" fmla="*/ 763488 w 990133"/>
                  <a:gd name="connsiteY27" fmla="*/ 181369 h 1006466"/>
                  <a:gd name="connsiteX28" fmla="*/ 820162 w 990133"/>
                  <a:gd name="connsiteY28" fmla="*/ 148317 h 1006466"/>
                  <a:gd name="connsiteX29" fmla="*/ 876836 w 990133"/>
                  <a:gd name="connsiteY29" fmla="*/ 163081 h 1006466"/>
                  <a:gd name="connsiteX30" fmla="*/ 983611 w 990133"/>
                  <a:gd name="connsiteY30" fmla="*/ 348723 h 1006466"/>
                  <a:gd name="connsiteX31" fmla="*/ 965418 w 990133"/>
                  <a:gd name="connsiteY31" fmla="*/ 406730 h 1006466"/>
                  <a:gd name="connsiteX32" fmla="*/ 883694 w 990133"/>
                  <a:gd name="connsiteY32" fmla="*/ 453689 h 1006466"/>
                  <a:gd name="connsiteX33" fmla="*/ 861215 w 990133"/>
                  <a:gd name="connsiteY33" fmla="*/ 491408 h 1006466"/>
                  <a:gd name="connsiteX34" fmla="*/ 908840 w 990133"/>
                  <a:gd name="connsiteY34" fmla="*/ 572370 h 1006466"/>
                  <a:gd name="connsiteX35" fmla="*/ 968085 w 990133"/>
                  <a:gd name="connsiteY35" fmla="*/ 606565 h 1006466"/>
                  <a:gd name="connsiteX36" fmla="*/ 983420 w 990133"/>
                  <a:gd name="connsiteY36" fmla="*/ 663143 h 1006466"/>
                  <a:gd name="connsiteX37" fmla="*/ 876645 w 990133"/>
                  <a:gd name="connsiteY37" fmla="*/ 848786 h 1006466"/>
                  <a:gd name="connsiteX38" fmla="*/ 817304 w 990133"/>
                  <a:gd name="connsiteY38" fmla="*/ 862025 h 1006466"/>
                  <a:gd name="connsiteX39" fmla="*/ 733580 w 990133"/>
                  <a:gd name="connsiteY39" fmla="*/ 812876 h 1006466"/>
                  <a:gd name="connsiteX40" fmla="*/ 692336 w 990133"/>
                  <a:gd name="connsiteY40" fmla="*/ 812591 h 1006466"/>
                  <a:gd name="connsiteX41" fmla="*/ 645283 w 990133"/>
                  <a:gd name="connsiteY41" fmla="*/ 896315 h 1006466"/>
                  <a:gd name="connsiteX42" fmla="*/ 645664 w 990133"/>
                  <a:gd name="connsiteY42" fmla="*/ 956228 h 1006466"/>
                  <a:gd name="connsiteX43" fmla="*/ 594419 w 990133"/>
                  <a:gd name="connsiteY43" fmla="*/ 1006138 h 1006466"/>
                  <a:gd name="connsiteX44" fmla="*/ 497455 w 990133"/>
                  <a:gd name="connsiteY44" fmla="*/ 1006424 h 1006466"/>
                  <a:gd name="connsiteX45" fmla="*/ 162937 w 990133"/>
                  <a:gd name="connsiteY45" fmla="*/ 777348 h 1006466"/>
                  <a:gd name="connsiteX46" fmla="*/ 259139 w 990133"/>
                  <a:gd name="connsiteY46" fmla="*/ 721627 h 1006466"/>
                  <a:gd name="connsiteX47" fmla="*/ 317337 w 990133"/>
                  <a:gd name="connsiteY47" fmla="*/ 725056 h 1006466"/>
                  <a:gd name="connsiteX48" fmla="*/ 393251 w 990133"/>
                  <a:gd name="connsiteY48" fmla="*/ 769728 h 1006466"/>
                  <a:gd name="connsiteX49" fmla="*/ 429923 w 990133"/>
                  <a:gd name="connsiteY49" fmla="*/ 826783 h 1006466"/>
                  <a:gd name="connsiteX50" fmla="*/ 429637 w 990133"/>
                  <a:gd name="connsiteY50" fmla="*/ 924414 h 1006466"/>
                  <a:gd name="connsiteX51" fmla="*/ 565368 w 990133"/>
                  <a:gd name="connsiteY51" fmla="*/ 924414 h 1006466"/>
                  <a:gd name="connsiteX52" fmla="*/ 565178 w 990133"/>
                  <a:gd name="connsiteY52" fmla="*/ 820496 h 1006466"/>
                  <a:gd name="connsiteX53" fmla="*/ 596991 w 990133"/>
                  <a:gd name="connsiteY53" fmla="*/ 771919 h 1006466"/>
                  <a:gd name="connsiteX54" fmla="*/ 673286 w 990133"/>
                  <a:gd name="connsiteY54" fmla="*/ 728008 h 1006466"/>
                  <a:gd name="connsiteX55" fmla="*/ 741295 w 990133"/>
                  <a:gd name="connsiteY55" fmla="*/ 724675 h 1006466"/>
                  <a:gd name="connsiteX56" fmla="*/ 827020 w 990133"/>
                  <a:gd name="connsiteY56" fmla="*/ 774491 h 1006466"/>
                  <a:gd name="connsiteX57" fmla="*/ 894933 w 990133"/>
                  <a:gd name="connsiteY57" fmla="*/ 656857 h 1006466"/>
                  <a:gd name="connsiteX58" fmla="*/ 806636 w 990133"/>
                  <a:gd name="connsiteY58" fmla="*/ 606565 h 1006466"/>
                  <a:gd name="connsiteX59" fmla="*/ 777776 w 990133"/>
                  <a:gd name="connsiteY59" fmla="*/ 547605 h 1006466"/>
                  <a:gd name="connsiteX60" fmla="*/ 777585 w 990133"/>
                  <a:gd name="connsiteY60" fmla="*/ 465404 h 1006466"/>
                  <a:gd name="connsiteX61" fmla="*/ 808256 w 990133"/>
                  <a:gd name="connsiteY61" fmla="*/ 404539 h 1006466"/>
                  <a:gd name="connsiteX62" fmla="*/ 894171 w 990133"/>
                  <a:gd name="connsiteY62" fmla="*/ 354438 h 1006466"/>
                  <a:gd name="connsiteX63" fmla="*/ 827210 w 990133"/>
                  <a:gd name="connsiteY63" fmla="*/ 237947 h 1006466"/>
                  <a:gd name="connsiteX64" fmla="*/ 738247 w 990133"/>
                  <a:gd name="connsiteY64" fmla="*/ 288716 h 1006466"/>
                  <a:gd name="connsiteX65" fmla="*/ 675191 w 990133"/>
                  <a:gd name="connsiteY65" fmla="*/ 285001 h 1006466"/>
                  <a:gd name="connsiteX66" fmla="*/ 604040 w 990133"/>
                  <a:gd name="connsiteY66" fmla="*/ 243472 h 1006466"/>
                  <a:gd name="connsiteX67" fmla="*/ 564797 w 990133"/>
                  <a:gd name="connsiteY67" fmla="*/ 182416 h 1006466"/>
                  <a:gd name="connsiteX68" fmla="*/ 565178 w 990133"/>
                  <a:gd name="connsiteY68" fmla="*/ 83642 h 1006466"/>
                  <a:gd name="connsiteX69" fmla="*/ 429446 w 990133"/>
                  <a:gd name="connsiteY69" fmla="*/ 83642 h 1006466"/>
                  <a:gd name="connsiteX70" fmla="*/ 429732 w 990133"/>
                  <a:gd name="connsiteY70" fmla="*/ 188608 h 1006466"/>
                  <a:gd name="connsiteX71" fmla="*/ 395442 w 990133"/>
                  <a:gd name="connsiteY71" fmla="*/ 241567 h 1006466"/>
                  <a:gd name="connsiteX72" fmla="*/ 319147 w 990133"/>
                  <a:gd name="connsiteY72" fmla="*/ 285572 h 1006466"/>
                  <a:gd name="connsiteX73" fmla="*/ 255996 w 990133"/>
                  <a:gd name="connsiteY73" fmla="*/ 288335 h 1006466"/>
                  <a:gd name="connsiteX74" fmla="*/ 162842 w 990133"/>
                  <a:gd name="connsiteY74" fmla="*/ 235090 h 1006466"/>
                  <a:gd name="connsiteX75" fmla="*/ 95500 w 990133"/>
                  <a:gd name="connsiteY75" fmla="*/ 351962 h 1006466"/>
                  <a:gd name="connsiteX76" fmla="*/ 186273 w 990133"/>
                  <a:gd name="connsiteY76" fmla="*/ 404635 h 1006466"/>
                  <a:gd name="connsiteX77" fmla="*/ 216753 w 990133"/>
                  <a:gd name="connsiteY77" fmla="*/ 465499 h 1006466"/>
                  <a:gd name="connsiteX78" fmla="*/ 216848 w 990133"/>
                  <a:gd name="connsiteY78" fmla="*/ 544843 h 1006466"/>
                  <a:gd name="connsiteX79" fmla="*/ 185892 w 990133"/>
                  <a:gd name="connsiteY79" fmla="*/ 608184 h 1006466"/>
                  <a:gd name="connsiteX80" fmla="*/ 95595 w 990133"/>
                  <a:gd name="connsiteY80" fmla="*/ 659619 h 1006466"/>
                  <a:gd name="connsiteX81" fmla="*/ 162937 w 990133"/>
                  <a:gd name="connsiteY81" fmla="*/ 777348 h 100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990133" h="1006466">
                    <a:moveTo>
                      <a:pt x="497455" y="1006424"/>
                    </a:moveTo>
                    <a:cubicBezTo>
                      <a:pt x="467927" y="1006424"/>
                      <a:pt x="438400" y="1006520"/>
                      <a:pt x="408872" y="1006424"/>
                    </a:cubicBezTo>
                    <a:cubicBezTo>
                      <a:pt x="360485" y="1006329"/>
                      <a:pt x="348960" y="994518"/>
                      <a:pt x="348674" y="945274"/>
                    </a:cubicBezTo>
                    <a:cubicBezTo>
                      <a:pt x="348484" y="918604"/>
                      <a:pt x="347341" y="891838"/>
                      <a:pt x="349055" y="865264"/>
                    </a:cubicBezTo>
                    <a:cubicBezTo>
                      <a:pt x="350294" y="846500"/>
                      <a:pt x="341626" y="838594"/>
                      <a:pt x="327529" y="827259"/>
                    </a:cubicBezTo>
                    <a:cubicBezTo>
                      <a:pt x="294001" y="800399"/>
                      <a:pt x="265712" y="805066"/>
                      <a:pt x="233993" y="828783"/>
                    </a:cubicBezTo>
                    <a:cubicBezTo>
                      <a:pt x="215039" y="842975"/>
                      <a:pt x="193417" y="853643"/>
                      <a:pt x="172462" y="864787"/>
                    </a:cubicBezTo>
                    <a:cubicBezTo>
                      <a:pt x="146268" y="878694"/>
                      <a:pt x="126551" y="873932"/>
                      <a:pt x="111692" y="848690"/>
                    </a:cubicBezTo>
                    <a:cubicBezTo>
                      <a:pt x="76355" y="788873"/>
                      <a:pt x="41588" y="728675"/>
                      <a:pt x="7584" y="668001"/>
                    </a:cubicBezTo>
                    <a:cubicBezTo>
                      <a:pt x="-6703" y="642474"/>
                      <a:pt x="-703" y="623138"/>
                      <a:pt x="24729" y="607517"/>
                    </a:cubicBezTo>
                    <a:cubicBezTo>
                      <a:pt x="53114" y="590182"/>
                      <a:pt x="81689" y="572846"/>
                      <a:pt x="111216" y="557511"/>
                    </a:cubicBezTo>
                    <a:cubicBezTo>
                      <a:pt x="127980" y="548843"/>
                      <a:pt x="130933" y="537604"/>
                      <a:pt x="133409" y="519602"/>
                    </a:cubicBezTo>
                    <a:cubicBezTo>
                      <a:pt x="139124" y="477977"/>
                      <a:pt x="123313" y="454260"/>
                      <a:pt x="85689" y="439020"/>
                    </a:cubicBezTo>
                    <a:cubicBezTo>
                      <a:pt x="63877" y="430162"/>
                      <a:pt x="43970" y="416255"/>
                      <a:pt x="23872" y="403492"/>
                    </a:cubicBezTo>
                    <a:cubicBezTo>
                      <a:pt x="-1084" y="387680"/>
                      <a:pt x="-6513" y="368630"/>
                      <a:pt x="8060" y="342627"/>
                    </a:cubicBezTo>
                    <a:cubicBezTo>
                      <a:pt x="42065" y="282048"/>
                      <a:pt x="76640" y="221755"/>
                      <a:pt x="112073" y="161938"/>
                    </a:cubicBezTo>
                    <a:cubicBezTo>
                      <a:pt x="127123" y="136506"/>
                      <a:pt x="146744" y="132220"/>
                      <a:pt x="172843" y="146698"/>
                    </a:cubicBezTo>
                    <a:cubicBezTo>
                      <a:pt x="202751" y="163366"/>
                      <a:pt x="232755" y="180130"/>
                      <a:pt x="261711" y="198418"/>
                    </a:cubicBezTo>
                    <a:cubicBezTo>
                      <a:pt x="276761" y="207848"/>
                      <a:pt x="289048" y="208324"/>
                      <a:pt x="303050" y="197275"/>
                    </a:cubicBezTo>
                    <a:cubicBezTo>
                      <a:pt x="311241" y="190894"/>
                      <a:pt x="322766" y="188322"/>
                      <a:pt x="329815" y="181178"/>
                    </a:cubicBezTo>
                    <a:cubicBezTo>
                      <a:pt x="337911" y="172796"/>
                      <a:pt x="347436" y="161462"/>
                      <a:pt x="348103" y="150889"/>
                    </a:cubicBezTo>
                    <a:cubicBezTo>
                      <a:pt x="350389" y="116789"/>
                      <a:pt x="348484" y="82404"/>
                      <a:pt x="349151" y="48114"/>
                    </a:cubicBezTo>
                    <a:cubicBezTo>
                      <a:pt x="349817" y="15157"/>
                      <a:pt x="363819" y="679"/>
                      <a:pt x="396204" y="394"/>
                    </a:cubicBezTo>
                    <a:cubicBezTo>
                      <a:pt x="463832" y="-83"/>
                      <a:pt x="531459" y="-178"/>
                      <a:pt x="599087" y="394"/>
                    </a:cubicBezTo>
                    <a:cubicBezTo>
                      <a:pt x="631376" y="679"/>
                      <a:pt x="645188" y="15157"/>
                      <a:pt x="645854" y="48400"/>
                    </a:cubicBezTo>
                    <a:cubicBezTo>
                      <a:pt x="646521" y="81737"/>
                      <a:pt x="647188" y="115075"/>
                      <a:pt x="645854" y="148412"/>
                    </a:cubicBezTo>
                    <a:cubicBezTo>
                      <a:pt x="645188" y="166319"/>
                      <a:pt x="654046" y="173368"/>
                      <a:pt x="667095" y="183845"/>
                    </a:cubicBezTo>
                    <a:cubicBezTo>
                      <a:pt x="701576" y="211468"/>
                      <a:pt x="731198" y="205753"/>
                      <a:pt x="763488" y="181369"/>
                    </a:cubicBezTo>
                    <a:cubicBezTo>
                      <a:pt x="780824" y="168224"/>
                      <a:pt x="800826" y="158509"/>
                      <a:pt x="820162" y="148317"/>
                    </a:cubicBezTo>
                    <a:cubicBezTo>
                      <a:pt x="843022" y="136316"/>
                      <a:pt x="863596" y="140697"/>
                      <a:pt x="876836" y="163081"/>
                    </a:cubicBezTo>
                    <a:cubicBezTo>
                      <a:pt x="913126" y="224517"/>
                      <a:pt x="948940" y="286334"/>
                      <a:pt x="983611" y="348723"/>
                    </a:cubicBezTo>
                    <a:cubicBezTo>
                      <a:pt x="996660" y="372250"/>
                      <a:pt x="989897" y="391681"/>
                      <a:pt x="965418" y="406730"/>
                    </a:cubicBezTo>
                    <a:cubicBezTo>
                      <a:pt x="938653" y="423208"/>
                      <a:pt x="911602" y="439210"/>
                      <a:pt x="883694" y="453689"/>
                    </a:cubicBezTo>
                    <a:cubicBezTo>
                      <a:pt x="867311" y="462261"/>
                      <a:pt x="863691" y="473215"/>
                      <a:pt x="861215" y="491408"/>
                    </a:cubicBezTo>
                    <a:cubicBezTo>
                      <a:pt x="855690" y="533032"/>
                      <a:pt x="871311" y="556940"/>
                      <a:pt x="908840" y="572370"/>
                    </a:cubicBezTo>
                    <a:cubicBezTo>
                      <a:pt x="929795" y="581038"/>
                      <a:pt x="948845" y="594373"/>
                      <a:pt x="968085" y="606565"/>
                    </a:cubicBezTo>
                    <a:cubicBezTo>
                      <a:pt x="989993" y="620471"/>
                      <a:pt x="996184" y="640379"/>
                      <a:pt x="983420" y="663143"/>
                    </a:cubicBezTo>
                    <a:cubicBezTo>
                      <a:pt x="948464" y="725437"/>
                      <a:pt x="913126" y="787445"/>
                      <a:pt x="876645" y="848786"/>
                    </a:cubicBezTo>
                    <a:cubicBezTo>
                      <a:pt x="862929" y="871931"/>
                      <a:pt x="842069" y="875741"/>
                      <a:pt x="817304" y="862025"/>
                    </a:cubicBezTo>
                    <a:cubicBezTo>
                      <a:pt x="789015" y="846404"/>
                      <a:pt x="760916" y="830212"/>
                      <a:pt x="733580" y="812876"/>
                    </a:cubicBezTo>
                    <a:cubicBezTo>
                      <a:pt x="719006" y="803637"/>
                      <a:pt x="708338" y="806018"/>
                      <a:pt x="692336" y="812591"/>
                    </a:cubicBezTo>
                    <a:cubicBezTo>
                      <a:pt x="652808" y="828974"/>
                      <a:pt x="638711" y="854977"/>
                      <a:pt x="645283" y="896315"/>
                    </a:cubicBezTo>
                    <a:cubicBezTo>
                      <a:pt x="648331" y="915842"/>
                      <a:pt x="646140" y="936225"/>
                      <a:pt x="645664" y="956228"/>
                    </a:cubicBezTo>
                    <a:cubicBezTo>
                      <a:pt x="644807" y="991661"/>
                      <a:pt x="630519" y="1005662"/>
                      <a:pt x="594419" y="1006138"/>
                    </a:cubicBezTo>
                    <a:cubicBezTo>
                      <a:pt x="562225" y="1006710"/>
                      <a:pt x="529840" y="1006329"/>
                      <a:pt x="497455" y="1006424"/>
                    </a:cubicBezTo>
                    <a:close/>
                    <a:moveTo>
                      <a:pt x="162937" y="777348"/>
                    </a:moveTo>
                    <a:cubicBezTo>
                      <a:pt x="196846" y="757726"/>
                      <a:pt x="228183" y="740010"/>
                      <a:pt x="259139" y="721627"/>
                    </a:cubicBezTo>
                    <a:cubicBezTo>
                      <a:pt x="279618" y="709530"/>
                      <a:pt x="297525" y="711340"/>
                      <a:pt x="317337" y="725056"/>
                    </a:cubicBezTo>
                    <a:cubicBezTo>
                      <a:pt x="341435" y="741820"/>
                      <a:pt x="366486" y="758108"/>
                      <a:pt x="393251" y="769728"/>
                    </a:cubicBezTo>
                    <a:cubicBezTo>
                      <a:pt x="420017" y="781349"/>
                      <a:pt x="431256" y="798112"/>
                      <a:pt x="429923" y="826783"/>
                    </a:cubicBezTo>
                    <a:cubicBezTo>
                      <a:pt x="428494" y="858787"/>
                      <a:pt x="429637" y="890981"/>
                      <a:pt x="429637" y="924414"/>
                    </a:cubicBezTo>
                    <a:cubicBezTo>
                      <a:pt x="476024" y="924414"/>
                      <a:pt x="519172" y="924414"/>
                      <a:pt x="565368" y="924414"/>
                    </a:cubicBezTo>
                    <a:cubicBezTo>
                      <a:pt x="565368" y="888600"/>
                      <a:pt x="565940" y="854500"/>
                      <a:pt x="565178" y="820496"/>
                    </a:cubicBezTo>
                    <a:cubicBezTo>
                      <a:pt x="564606" y="796398"/>
                      <a:pt x="575369" y="782206"/>
                      <a:pt x="596991" y="771919"/>
                    </a:cubicBezTo>
                    <a:cubicBezTo>
                      <a:pt x="623375" y="759250"/>
                      <a:pt x="649855" y="745344"/>
                      <a:pt x="673286" y="728008"/>
                    </a:cubicBezTo>
                    <a:cubicBezTo>
                      <a:pt x="696718" y="710673"/>
                      <a:pt x="717292" y="709721"/>
                      <a:pt x="741295" y="724675"/>
                    </a:cubicBezTo>
                    <a:cubicBezTo>
                      <a:pt x="768536" y="741629"/>
                      <a:pt x="796826" y="757060"/>
                      <a:pt x="827020" y="774491"/>
                    </a:cubicBezTo>
                    <a:cubicBezTo>
                      <a:pt x="849880" y="734867"/>
                      <a:pt x="871597" y="697243"/>
                      <a:pt x="894933" y="656857"/>
                    </a:cubicBezTo>
                    <a:cubicBezTo>
                      <a:pt x="864072" y="639140"/>
                      <a:pt x="835783" y="621995"/>
                      <a:pt x="806636" y="606565"/>
                    </a:cubicBezTo>
                    <a:cubicBezTo>
                      <a:pt x="782157" y="593516"/>
                      <a:pt x="775013" y="574751"/>
                      <a:pt x="777776" y="547605"/>
                    </a:cubicBezTo>
                    <a:cubicBezTo>
                      <a:pt x="780538" y="520459"/>
                      <a:pt x="780728" y="492455"/>
                      <a:pt x="777585" y="465404"/>
                    </a:cubicBezTo>
                    <a:cubicBezTo>
                      <a:pt x="774251" y="436829"/>
                      <a:pt x="782919" y="418065"/>
                      <a:pt x="808256" y="404539"/>
                    </a:cubicBezTo>
                    <a:cubicBezTo>
                      <a:pt x="836545" y="389490"/>
                      <a:pt x="863786" y="372250"/>
                      <a:pt x="894171" y="354438"/>
                    </a:cubicBezTo>
                    <a:cubicBezTo>
                      <a:pt x="871311" y="314719"/>
                      <a:pt x="849785" y="277190"/>
                      <a:pt x="827210" y="237947"/>
                    </a:cubicBezTo>
                    <a:cubicBezTo>
                      <a:pt x="795778" y="255759"/>
                      <a:pt x="766631" y="271570"/>
                      <a:pt x="738247" y="288716"/>
                    </a:cubicBezTo>
                    <a:cubicBezTo>
                      <a:pt x="715768" y="302241"/>
                      <a:pt x="696623" y="300622"/>
                      <a:pt x="675191" y="285001"/>
                    </a:cubicBezTo>
                    <a:cubicBezTo>
                      <a:pt x="653093" y="268904"/>
                      <a:pt x="629281" y="253664"/>
                      <a:pt x="604040" y="243472"/>
                    </a:cubicBezTo>
                    <a:cubicBezTo>
                      <a:pt x="574512" y="231661"/>
                      <a:pt x="563177" y="213277"/>
                      <a:pt x="564797" y="182416"/>
                    </a:cubicBezTo>
                    <a:cubicBezTo>
                      <a:pt x="566511" y="149555"/>
                      <a:pt x="565178" y="116599"/>
                      <a:pt x="565178" y="83642"/>
                    </a:cubicBezTo>
                    <a:cubicBezTo>
                      <a:pt x="517838" y="83642"/>
                      <a:pt x="474690" y="83642"/>
                      <a:pt x="429446" y="83642"/>
                    </a:cubicBezTo>
                    <a:cubicBezTo>
                      <a:pt x="429446" y="120314"/>
                      <a:pt x="428589" y="154413"/>
                      <a:pt x="429732" y="188608"/>
                    </a:cubicBezTo>
                    <a:cubicBezTo>
                      <a:pt x="430589" y="215087"/>
                      <a:pt x="419255" y="230518"/>
                      <a:pt x="395442" y="241567"/>
                    </a:cubicBezTo>
                    <a:cubicBezTo>
                      <a:pt x="368963" y="253949"/>
                      <a:pt x="343150" y="268808"/>
                      <a:pt x="319147" y="285572"/>
                    </a:cubicBezTo>
                    <a:cubicBezTo>
                      <a:pt x="297430" y="300717"/>
                      <a:pt x="278380" y="301955"/>
                      <a:pt x="255996" y="288335"/>
                    </a:cubicBezTo>
                    <a:cubicBezTo>
                      <a:pt x="226088" y="270046"/>
                      <a:pt x="195131" y="253473"/>
                      <a:pt x="162842" y="235090"/>
                    </a:cubicBezTo>
                    <a:cubicBezTo>
                      <a:pt x="140172" y="274428"/>
                      <a:pt x="118455" y="312147"/>
                      <a:pt x="95500" y="351962"/>
                    </a:cubicBezTo>
                    <a:cubicBezTo>
                      <a:pt x="127313" y="370535"/>
                      <a:pt x="156269" y="388633"/>
                      <a:pt x="186273" y="404635"/>
                    </a:cubicBezTo>
                    <a:cubicBezTo>
                      <a:pt x="211705" y="418160"/>
                      <a:pt x="220087" y="437020"/>
                      <a:pt x="216753" y="465499"/>
                    </a:cubicBezTo>
                    <a:cubicBezTo>
                      <a:pt x="213705" y="491693"/>
                      <a:pt x="213515" y="518744"/>
                      <a:pt x="216848" y="544843"/>
                    </a:cubicBezTo>
                    <a:cubicBezTo>
                      <a:pt x="220563" y="574370"/>
                      <a:pt x="212657" y="594277"/>
                      <a:pt x="185892" y="608184"/>
                    </a:cubicBezTo>
                    <a:cubicBezTo>
                      <a:pt x="155698" y="623900"/>
                      <a:pt x="126647" y="641807"/>
                      <a:pt x="95595" y="659619"/>
                    </a:cubicBezTo>
                    <a:cubicBezTo>
                      <a:pt x="118741" y="699815"/>
                      <a:pt x="140267" y="737629"/>
                      <a:pt x="162937" y="777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8E7CC0FB-C7D7-A46E-2FCB-89A6BE7E17D7}"/>
                  </a:ext>
                </a:extLst>
              </p:cNvPr>
              <p:cNvSpPr/>
              <p:nvPr/>
            </p:nvSpPr>
            <p:spPr>
              <a:xfrm>
                <a:off x="4936893" y="2468663"/>
                <a:ext cx="317131" cy="742172"/>
              </a:xfrm>
              <a:custGeom>
                <a:avLst/>
                <a:gdLst>
                  <a:gd name="connsiteX0" fmla="*/ 201939 w 317131"/>
                  <a:gd name="connsiteY0" fmla="*/ 599339 h 742172"/>
                  <a:gd name="connsiteX1" fmla="*/ 239754 w 317131"/>
                  <a:gd name="connsiteY1" fmla="*/ 538379 h 742172"/>
                  <a:gd name="connsiteX2" fmla="*/ 297285 w 317131"/>
                  <a:gd name="connsiteY2" fmla="*/ 518567 h 742172"/>
                  <a:gd name="connsiteX3" fmla="*/ 309381 w 317131"/>
                  <a:gd name="connsiteY3" fmla="*/ 578098 h 742172"/>
                  <a:gd name="connsiteX4" fmla="*/ 225752 w 317131"/>
                  <a:gd name="connsiteY4" fmla="*/ 717830 h 742172"/>
                  <a:gd name="connsiteX5" fmla="*/ 164982 w 317131"/>
                  <a:gd name="connsiteY5" fmla="*/ 734308 h 742172"/>
                  <a:gd name="connsiteX6" fmla="*/ 22679 w 317131"/>
                  <a:gd name="connsiteY6" fmla="*/ 649441 h 742172"/>
                  <a:gd name="connsiteX7" fmla="*/ 5439 w 317131"/>
                  <a:gd name="connsiteY7" fmla="*/ 593243 h 742172"/>
                  <a:gd name="connsiteX8" fmla="*/ 62589 w 317131"/>
                  <a:gd name="connsiteY8" fmla="*/ 579337 h 742172"/>
                  <a:gd name="connsiteX9" fmla="*/ 117167 w 317131"/>
                  <a:gd name="connsiteY9" fmla="*/ 610769 h 742172"/>
                  <a:gd name="connsiteX10" fmla="*/ 101165 w 317131"/>
                  <a:gd name="connsiteY10" fmla="*/ 492088 h 742172"/>
                  <a:gd name="connsiteX11" fmla="*/ 153838 w 317131"/>
                  <a:gd name="connsiteY11" fmla="*/ 45079 h 742172"/>
                  <a:gd name="connsiteX12" fmla="*/ 158982 w 317131"/>
                  <a:gd name="connsiteY12" fmla="*/ 31744 h 742172"/>
                  <a:gd name="connsiteX13" fmla="*/ 212607 w 317131"/>
                  <a:gd name="connsiteY13" fmla="*/ 2788 h 742172"/>
                  <a:gd name="connsiteX14" fmla="*/ 234705 w 317131"/>
                  <a:gd name="connsiteY14" fmla="*/ 59748 h 742172"/>
                  <a:gd name="connsiteX15" fmla="*/ 192891 w 317131"/>
                  <a:gd name="connsiteY15" fmla="*/ 207862 h 742172"/>
                  <a:gd name="connsiteX16" fmla="*/ 195748 w 317131"/>
                  <a:gd name="connsiteY16" fmla="*/ 579813 h 742172"/>
                  <a:gd name="connsiteX17" fmla="*/ 201939 w 317131"/>
                  <a:gd name="connsiteY17" fmla="*/ 599339 h 74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131" h="742172">
                    <a:moveTo>
                      <a:pt x="201939" y="599339"/>
                    </a:moveTo>
                    <a:cubicBezTo>
                      <a:pt x="216798" y="575241"/>
                      <a:pt x="228038" y="556667"/>
                      <a:pt x="239754" y="538379"/>
                    </a:cubicBezTo>
                    <a:cubicBezTo>
                      <a:pt x="255279" y="514090"/>
                      <a:pt x="276901" y="506756"/>
                      <a:pt x="297285" y="518567"/>
                    </a:cubicBezTo>
                    <a:cubicBezTo>
                      <a:pt x="317859" y="530378"/>
                      <a:pt x="323383" y="554000"/>
                      <a:pt x="309381" y="578098"/>
                    </a:cubicBezTo>
                    <a:cubicBezTo>
                      <a:pt x="282045" y="624961"/>
                      <a:pt x="254327" y="671634"/>
                      <a:pt x="225752" y="717830"/>
                    </a:cubicBezTo>
                    <a:cubicBezTo>
                      <a:pt x="210036" y="743262"/>
                      <a:pt x="190224" y="748786"/>
                      <a:pt x="164982" y="734308"/>
                    </a:cubicBezTo>
                    <a:cubicBezTo>
                      <a:pt x="117072" y="706781"/>
                      <a:pt x="69732" y="678397"/>
                      <a:pt x="22679" y="649441"/>
                    </a:cubicBezTo>
                    <a:cubicBezTo>
                      <a:pt x="390" y="635725"/>
                      <a:pt x="-5706" y="612865"/>
                      <a:pt x="5439" y="593243"/>
                    </a:cubicBezTo>
                    <a:cubicBezTo>
                      <a:pt x="16583" y="573526"/>
                      <a:pt x="39443" y="567430"/>
                      <a:pt x="62589" y="579337"/>
                    </a:cubicBezTo>
                    <a:cubicBezTo>
                      <a:pt x="80115" y="588385"/>
                      <a:pt x="96974" y="598958"/>
                      <a:pt x="117167" y="610769"/>
                    </a:cubicBezTo>
                    <a:cubicBezTo>
                      <a:pt x="111357" y="568573"/>
                      <a:pt x="104880" y="530473"/>
                      <a:pt x="101165" y="492088"/>
                    </a:cubicBezTo>
                    <a:cubicBezTo>
                      <a:pt x="86306" y="339307"/>
                      <a:pt x="99546" y="189764"/>
                      <a:pt x="153838" y="45079"/>
                    </a:cubicBezTo>
                    <a:cubicBezTo>
                      <a:pt x="155553" y="40603"/>
                      <a:pt x="157077" y="36126"/>
                      <a:pt x="158982" y="31744"/>
                    </a:cubicBezTo>
                    <a:cubicBezTo>
                      <a:pt x="170316" y="5170"/>
                      <a:pt x="190414" y="-5594"/>
                      <a:pt x="212607" y="2788"/>
                    </a:cubicBezTo>
                    <a:cubicBezTo>
                      <a:pt x="234610" y="11075"/>
                      <a:pt x="242611" y="33078"/>
                      <a:pt x="234705" y="59748"/>
                    </a:cubicBezTo>
                    <a:cubicBezTo>
                      <a:pt x="220132" y="108897"/>
                      <a:pt x="202892" y="157665"/>
                      <a:pt x="192891" y="207862"/>
                    </a:cubicBezTo>
                    <a:cubicBezTo>
                      <a:pt x="168126" y="331687"/>
                      <a:pt x="172221" y="455988"/>
                      <a:pt x="195748" y="579813"/>
                    </a:cubicBezTo>
                    <a:cubicBezTo>
                      <a:pt x="196320" y="584099"/>
                      <a:pt x="198320" y="588385"/>
                      <a:pt x="201939" y="599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3C0F4311-FD05-DD7A-5B22-0011D27C0589}"/>
                  </a:ext>
                </a:extLst>
              </p:cNvPr>
              <p:cNvSpPr/>
              <p:nvPr/>
            </p:nvSpPr>
            <p:spPr>
              <a:xfrm>
                <a:off x="6962405" y="2468691"/>
                <a:ext cx="316679" cy="741408"/>
              </a:xfrm>
              <a:custGeom>
                <a:avLst/>
                <a:gdLst>
                  <a:gd name="connsiteX0" fmla="*/ 200204 w 316679"/>
                  <a:gd name="connsiteY0" fmla="*/ 131348 h 741408"/>
                  <a:gd name="connsiteX1" fmla="*/ 218111 w 316679"/>
                  <a:gd name="connsiteY1" fmla="*/ 285843 h 741408"/>
                  <a:gd name="connsiteX2" fmla="*/ 163343 w 316679"/>
                  <a:gd name="connsiteY2" fmla="*/ 695990 h 741408"/>
                  <a:gd name="connsiteX3" fmla="*/ 156104 w 316679"/>
                  <a:gd name="connsiteY3" fmla="*/ 714659 h 741408"/>
                  <a:gd name="connsiteX4" fmla="*/ 104954 w 316679"/>
                  <a:gd name="connsiteY4" fmla="*/ 738947 h 741408"/>
                  <a:gd name="connsiteX5" fmla="*/ 81523 w 316679"/>
                  <a:gd name="connsiteY5" fmla="*/ 685417 h 741408"/>
                  <a:gd name="connsiteX6" fmla="*/ 131529 w 316679"/>
                  <a:gd name="connsiteY6" fmla="*/ 477867 h 741408"/>
                  <a:gd name="connsiteX7" fmla="*/ 121909 w 316679"/>
                  <a:gd name="connsiteY7" fmla="*/ 168114 h 741408"/>
                  <a:gd name="connsiteX8" fmla="*/ 115051 w 316679"/>
                  <a:gd name="connsiteY8" fmla="*/ 143063 h 741408"/>
                  <a:gd name="connsiteX9" fmla="*/ 78380 w 316679"/>
                  <a:gd name="connsiteY9" fmla="*/ 201737 h 741408"/>
                  <a:gd name="connsiteX10" fmla="*/ 18848 w 316679"/>
                  <a:gd name="connsiteY10" fmla="*/ 222978 h 741408"/>
                  <a:gd name="connsiteX11" fmla="*/ 9323 w 316679"/>
                  <a:gd name="connsiteY11" fmla="*/ 160780 h 741408"/>
                  <a:gd name="connsiteX12" fmla="*/ 88476 w 316679"/>
                  <a:gd name="connsiteY12" fmla="*/ 28382 h 741408"/>
                  <a:gd name="connsiteX13" fmla="*/ 157151 w 316679"/>
                  <a:gd name="connsiteY13" fmla="*/ 10761 h 741408"/>
                  <a:gd name="connsiteX14" fmla="*/ 287167 w 316679"/>
                  <a:gd name="connsiteY14" fmla="*/ 88390 h 741408"/>
                  <a:gd name="connsiteX15" fmla="*/ 310885 w 316679"/>
                  <a:gd name="connsiteY15" fmla="*/ 149636 h 741408"/>
                  <a:gd name="connsiteX16" fmla="*/ 245829 w 316679"/>
                  <a:gd name="connsiteY16" fmla="*/ 157541 h 741408"/>
                  <a:gd name="connsiteX17" fmla="*/ 200204 w 316679"/>
                  <a:gd name="connsiteY17" fmla="*/ 131348 h 74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6679" h="741408">
                    <a:moveTo>
                      <a:pt x="200204" y="131348"/>
                    </a:moveTo>
                    <a:cubicBezTo>
                      <a:pt x="206681" y="186021"/>
                      <a:pt x="214301" y="235837"/>
                      <a:pt x="218111" y="285843"/>
                    </a:cubicBezTo>
                    <a:cubicBezTo>
                      <a:pt x="228589" y="426242"/>
                      <a:pt x="212587" y="563402"/>
                      <a:pt x="163343" y="695990"/>
                    </a:cubicBezTo>
                    <a:cubicBezTo>
                      <a:pt x="161057" y="702276"/>
                      <a:pt x="159056" y="708658"/>
                      <a:pt x="156104" y="714659"/>
                    </a:cubicBezTo>
                    <a:cubicBezTo>
                      <a:pt x="145626" y="736280"/>
                      <a:pt x="128957" y="746472"/>
                      <a:pt x="104954" y="738947"/>
                    </a:cubicBezTo>
                    <a:cubicBezTo>
                      <a:pt x="83333" y="732185"/>
                      <a:pt x="75236" y="710087"/>
                      <a:pt x="81523" y="685417"/>
                    </a:cubicBezTo>
                    <a:cubicBezTo>
                      <a:pt x="99049" y="616456"/>
                      <a:pt x="119909" y="547876"/>
                      <a:pt x="131529" y="477867"/>
                    </a:cubicBezTo>
                    <a:cubicBezTo>
                      <a:pt x="148579" y="374616"/>
                      <a:pt x="141340" y="270889"/>
                      <a:pt x="121909" y="168114"/>
                    </a:cubicBezTo>
                    <a:cubicBezTo>
                      <a:pt x="120671" y="161732"/>
                      <a:pt x="118480" y="155446"/>
                      <a:pt x="115051" y="143063"/>
                    </a:cubicBezTo>
                    <a:cubicBezTo>
                      <a:pt x="101049" y="165542"/>
                      <a:pt x="89905" y="183735"/>
                      <a:pt x="78380" y="201737"/>
                    </a:cubicBezTo>
                    <a:cubicBezTo>
                      <a:pt x="61616" y="227931"/>
                      <a:pt x="39994" y="235551"/>
                      <a:pt x="18848" y="222978"/>
                    </a:cubicBezTo>
                    <a:cubicBezTo>
                      <a:pt x="-2011" y="210596"/>
                      <a:pt x="-6107" y="187069"/>
                      <a:pt x="9323" y="160780"/>
                    </a:cubicBezTo>
                    <a:cubicBezTo>
                      <a:pt x="35327" y="116393"/>
                      <a:pt x="61616" y="72293"/>
                      <a:pt x="88476" y="28382"/>
                    </a:cubicBezTo>
                    <a:cubicBezTo>
                      <a:pt x="107621" y="-3050"/>
                      <a:pt x="126100" y="-7527"/>
                      <a:pt x="157151" y="10761"/>
                    </a:cubicBezTo>
                    <a:cubicBezTo>
                      <a:pt x="200585" y="36383"/>
                      <a:pt x="244019" y="62101"/>
                      <a:pt x="287167" y="88390"/>
                    </a:cubicBezTo>
                    <a:cubicBezTo>
                      <a:pt x="315362" y="105630"/>
                      <a:pt x="323553" y="128014"/>
                      <a:pt x="310885" y="149636"/>
                    </a:cubicBezTo>
                    <a:cubicBezTo>
                      <a:pt x="298312" y="170972"/>
                      <a:pt x="274595" y="173924"/>
                      <a:pt x="245829" y="157541"/>
                    </a:cubicBezTo>
                    <a:cubicBezTo>
                      <a:pt x="231827" y="149540"/>
                      <a:pt x="217921" y="141539"/>
                      <a:pt x="200204" y="131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631C2571-B8B1-A18C-4FF9-8D10D58C11F3}"/>
                  </a:ext>
                </a:extLst>
              </p:cNvPr>
              <p:cNvSpPr/>
              <p:nvPr/>
            </p:nvSpPr>
            <p:spPr>
              <a:xfrm>
                <a:off x="6046606" y="2213490"/>
                <a:ext cx="295953" cy="80989"/>
              </a:xfrm>
              <a:custGeom>
                <a:avLst/>
                <a:gdLst>
                  <a:gd name="connsiteX0" fmla="*/ 145215 w 295953"/>
                  <a:gd name="connsiteY0" fmla="*/ 80510 h 80989"/>
                  <a:gd name="connsiteX1" fmla="*/ 42726 w 295953"/>
                  <a:gd name="connsiteY1" fmla="*/ 80415 h 80989"/>
                  <a:gd name="connsiteX2" fmla="*/ 244 w 295953"/>
                  <a:gd name="connsiteY2" fmla="*/ 43648 h 80989"/>
                  <a:gd name="connsiteX3" fmla="*/ 39964 w 295953"/>
                  <a:gd name="connsiteY3" fmla="*/ 976 h 80989"/>
                  <a:gd name="connsiteX4" fmla="*/ 256181 w 295953"/>
                  <a:gd name="connsiteY4" fmla="*/ 881 h 80989"/>
                  <a:gd name="connsiteX5" fmla="*/ 295900 w 295953"/>
                  <a:gd name="connsiteY5" fmla="*/ 40886 h 80989"/>
                  <a:gd name="connsiteX6" fmla="*/ 253228 w 295953"/>
                  <a:gd name="connsiteY6" fmla="*/ 80510 h 80989"/>
                  <a:gd name="connsiteX7" fmla="*/ 145120 w 295953"/>
                  <a:gd name="connsiteY7" fmla="*/ 80701 h 80989"/>
                  <a:gd name="connsiteX8" fmla="*/ 145215 w 295953"/>
                  <a:gd name="connsiteY8" fmla="*/ 80510 h 8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953" h="80989">
                    <a:moveTo>
                      <a:pt x="145215" y="80510"/>
                    </a:moveTo>
                    <a:cubicBezTo>
                      <a:pt x="111020" y="80510"/>
                      <a:pt x="76921" y="80701"/>
                      <a:pt x="42726" y="80415"/>
                    </a:cubicBezTo>
                    <a:cubicBezTo>
                      <a:pt x="18342" y="80224"/>
                      <a:pt x="2911" y="68318"/>
                      <a:pt x="244" y="43648"/>
                    </a:cubicBezTo>
                    <a:cubicBezTo>
                      <a:pt x="-2232" y="21169"/>
                      <a:pt x="14341" y="1453"/>
                      <a:pt x="39964" y="976"/>
                    </a:cubicBezTo>
                    <a:cubicBezTo>
                      <a:pt x="112068" y="-357"/>
                      <a:pt x="184172" y="-262"/>
                      <a:pt x="256181" y="881"/>
                    </a:cubicBezTo>
                    <a:cubicBezTo>
                      <a:pt x="280184" y="1262"/>
                      <a:pt x="294757" y="16312"/>
                      <a:pt x="295900" y="40886"/>
                    </a:cubicBezTo>
                    <a:cubicBezTo>
                      <a:pt x="297043" y="63365"/>
                      <a:pt x="279517" y="79843"/>
                      <a:pt x="253228" y="80510"/>
                    </a:cubicBezTo>
                    <a:cubicBezTo>
                      <a:pt x="217224" y="81463"/>
                      <a:pt x="181124" y="80701"/>
                      <a:pt x="145120" y="80701"/>
                    </a:cubicBezTo>
                    <a:cubicBezTo>
                      <a:pt x="145215" y="80701"/>
                      <a:pt x="145215" y="80605"/>
                      <a:pt x="145215" y="80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2417ED8F-926F-24AB-72B4-990A12EED092}"/>
                  </a:ext>
                </a:extLst>
              </p:cNvPr>
              <p:cNvSpPr/>
              <p:nvPr/>
            </p:nvSpPr>
            <p:spPr>
              <a:xfrm>
                <a:off x="5891686" y="2200653"/>
                <a:ext cx="107740" cy="107857"/>
              </a:xfrm>
              <a:custGeom>
                <a:avLst/>
                <a:gdLst>
                  <a:gd name="connsiteX0" fmla="*/ 53914 w 107740"/>
                  <a:gd name="connsiteY0" fmla="*/ 3 h 107857"/>
                  <a:gd name="connsiteX1" fmla="*/ 107730 w 107740"/>
                  <a:gd name="connsiteY1" fmla="*/ 54771 h 107857"/>
                  <a:gd name="connsiteX2" fmla="*/ 52009 w 107740"/>
                  <a:gd name="connsiteY2" fmla="*/ 107826 h 107857"/>
                  <a:gd name="connsiteX3" fmla="*/ 3 w 107740"/>
                  <a:gd name="connsiteY3" fmla="*/ 54200 h 107857"/>
                  <a:gd name="connsiteX4" fmla="*/ 53914 w 107740"/>
                  <a:gd name="connsiteY4" fmla="*/ 3 h 10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740" h="107857">
                    <a:moveTo>
                      <a:pt x="53914" y="3"/>
                    </a:moveTo>
                    <a:cubicBezTo>
                      <a:pt x="83918" y="288"/>
                      <a:pt x="108302" y="25053"/>
                      <a:pt x="107730" y="54771"/>
                    </a:cubicBezTo>
                    <a:cubicBezTo>
                      <a:pt x="107159" y="84299"/>
                      <a:pt x="81441" y="108873"/>
                      <a:pt x="52009" y="107826"/>
                    </a:cubicBezTo>
                    <a:cubicBezTo>
                      <a:pt x="23243" y="106778"/>
                      <a:pt x="479" y="83251"/>
                      <a:pt x="3" y="54200"/>
                    </a:cubicBezTo>
                    <a:cubicBezTo>
                      <a:pt x="-283" y="23910"/>
                      <a:pt x="23624" y="-283"/>
                      <a:pt x="53914" y="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E7136CAD-CB76-5854-BA4C-D9F0F45F8D10}"/>
                  </a:ext>
                </a:extLst>
              </p:cNvPr>
              <p:cNvSpPr/>
              <p:nvPr/>
            </p:nvSpPr>
            <p:spPr>
              <a:xfrm>
                <a:off x="5948830" y="3037520"/>
                <a:ext cx="296616" cy="295753"/>
              </a:xfrm>
              <a:custGeom>
                <a:avLst/>
                <a:gdLst>
                  <a:gd name="connsiteX0" fmla="*/ 147646 w 296616"/>
                  <a:gd name="connsiteY0" fmla="*/ 295753 h 295753"/>
                  <a:gd name="connsiteX1" fmla="*/ 8 w 296616"/>
                  <a:gd name="connsiteY1" fmla="*/ 146496 h 295753"/>
                  <a:gd name="connsiteX2" fmla="*/ 147550 w 296616"/>
                  <a:gd name="connsiteY2" fmla="*/ 2 h 295753"/>
                  <a:gd name="connsiteX3" fmla="*/ 296617 w 296616"/>
                  <a:gd name="connsiteY3" fmla="*/ 148020 h 295753"/>
                  <a:gd name="connsiteX4" fmla="*/ 147646 w 296616"/>
                  <a:gd name="connsiteY4" fmla="*/ 295753 h 295753"/>
                  <a:gd name="connsiteX5" fmla="*/ 147360 w 296616"/>
                  <a:gd name="connsiteY5" fmla="*/ 215171 h 295753"/>
                  <a:gd name="connsiteX6" fmla="*/ 215845 w 296616"/>
                  <a:gd name="connsiteY6" fmla="*/ 149735 h 295753"/>
                  <a:gd name="connsiteX7" fmla="*/ 150694 w 296616"/>
                  <a:gd name="connsiteY7" fmla="*/ 81059 h 295753"/>
                  <a:gd name="connsiteX8" fmla="*/ 80780 w 296616"/>
                  <a:gd name="connsiteY8" fmla="*/ 147830 h 295753"/>
                  <a:gd name="connsiteX9" fmla="*/ 147360 w 296616"/>
                  <a:gd name="connsiteY9" fmla="*/ 215171 h 29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616" h="295753">
                    <a:moveTo>
                      <a:pt x="147646" y="295753"/>
                    </a:moveTo>
                    <a:cubicBezTo>
                      <a:pt x="64874" y="295467"/>
                      <a:pt x="-849" y="228983"/>
                      <a:pt x="8" y="146496"/>
                    </a:cubicBezTo>
                    <a:cubicBezTo>
                      <a:pt x="866" y="64867"/>
                      <a:pt x="65731" y="383"/>
                      <a:pt x="147550" y="2"/>
                    </a:cubicBezTo>
                    <a:cubicBezTo>
                      <a:pt x="230228" y="-379"/>
                      <a:pt x="296712" y="65629"/>
                      <a:pt x="296617" y="148020"/>
                    </a:cubicBezTo>
                    <a:cubicBezTo>
                      <a:pt x="296617" y="231078"/>
                      <a:pt x="231085" y="296039"/>
                      <a:pt x="147646" y="295753"/>
                    </a:cubicBezTo>
                    <a:close/>
                    <a:moveTo>
                      <a:pt x="147360" y="215171"/>
                    </a:moveTo>
                    <a:cubicBezTo>
                      <a:pt x="184603" y="215648"/>
                      <a:pt x="214702" y="186882"/>
                      <a:pt x="215845" y="149735"/>
                    </a:cubicBezTo>
                    <a:cubicBezTo>
                      <a:pt x="216988" y="112968"/>
                      <a:pt x="187746" y="82202"/>
                      <a:pt x="150694" y="81059"/>
                    </a:cubicBezTo>
                    <a:cubicBezTo>
                      <a:pt x="112213" y="79821"/>
                      <a:pt x="80780" y="109825"/>
                      <a:pt x="80780" y="147830"/>
                    </a:cubicBezTo>
                    <a:cubicBezTo>
                      <a:pt x="80685" y="184691"/>
                      <a:pt x="110403" y="214695"/>
                      <a:pt x="147360" y="215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C0412DC-5CDA-1442-D2A4-5D6E7DA9F155}"/>
              </a:ext>
            </a:extLst>
          </p:cNvPr>
          <p:cNvSpPr/>
          <p:nvPr/>
        </p:nvSpPr>
        <p:spPr>
          <a:xfrm>
            <a:off x="8538805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99000">
                <a:srgbClr val="4F81B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083C6C1-8C99-9A14-7142-5A468A5D1034}"/>
              </a:ext>
            </a:extLst>
          </p:cNvPr>
          <p:cNvGrpSpPr/>
          <p:nvPr/>
        </p:nvGrpSpPr>
        <p:grpSpPr>
          <a:xfrm>
            <a:off x="8690222" y="2294252"/>
            <a:ext cx="2175254" cy="2972899"/>
            <a:chOff x="5031223" y="2159781"/>
            <a:chExt cx="2175254" cy="2972899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2E12BD4-3349-C7B3-8B5B-E1F440840745}"/>
                </a:ext>
              </a:extLst>
            </p:cNvPr>
            <p:cNvSpPr txBox="1"/>
            <p:nvPr/>
          </p:nvSpPr>
          <p:spPr>
            <a:xfrm>
              <a:off x="5031223" y="3369687"/>
              <a:ext cx="21752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11D17B"/>
                      </a:gs>
                      <a:gs pos="10000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</a:rPr>
                <a:t>统一项目结构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D17B"/>
                    </a:gs>
                    <a:gs pos="10000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75A28BC-CE52-617D-A87A-B5D90EBD37C8}"/>
                </a:ext>
              </a:extLst>
            </p:cNvPr>
            <p:cNvSpPr txBox="1"/>
            <p:nvPr/>
          </p:nvSpPr>
          <p:spPr>
            <a:xfrm>
              <a:off x="5054090" y="4423575"/>
              <a:ext cx="208786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提供标准、统一的项目结构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C7EE27D-68AB-32A6-02B8-D67F022BA17A}"/>
                </a:ext>
              </a:extLst>
            </p:cNvPr>
            <p:cNvCxnSpPr>
              <a:cxnSpLocks/>
            </p:cNvCxnSpPr>
            <p:nvPr/>
          </p:nvCxnSpPr>
          <p:spPr>
            <a:xfrm>
              <a:off x="5231532" y="3897118"/>
              <a:ext cx="1758757" cy="0"/>
            </a:xfrm>
            <a:prstGeom prst="lin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rgbClr val="9BBB59"/>
                  </a:gs>
                  <a:gs pos="100000">
                    <a:srgbClr val="4F81BD"/>
                  </a:gs>
                </a:gsLst>
                <a:lin ang="0" scaled="1"/>
                <a:tileRect/>
              </a:gradFill>
              <a:prstDash val="solid"/>
            </a:ln>
            <a:effectLst/>
          </p:spPr>
        </p:cxn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EB95EE19-B846-C785-EEA8-2C94139FD682}"/>
                </a:ext>
              </a:extLst>
            </p:cNvPr>
            <p:cNvGrpSpPr/>
            <p:nvPr/>
          </p:nvGrpSpPr>
          <p:grpSpPr>
            <a:xfrm>
              <a:off x="5736236" y="2159781"/>
              <a:ext cx="698885" cy="698921"/>
              <a:chOff x="4724375" y="2057398"/>
              <a:chExt cx="2743225" cy="2743367"/>
            </a:xfrm>
            <a:gradFill>
              <a:gsLst>
                <a:gs pos="0">
                  <a:srgbClr val="9BBB59"/>
                </a:gs>
                <a:gs pos="100000">
                  <a:srgbClr val="4F81BD"/>
                </a:gs>
              </a:gsLst>
              <a:lin ang="0" scaled="1"/>
            </a:gradFill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C8A4AFD5-F95C-E4F2-D8FA-0BEFB4B1EC84}"/>
                  </a:ext>
                </a:extLst>
              </p:cNvPr>
              <p:cNvSpPr/>
              <p:nvPr/>
            </p:nvSpPr>
            <p:spPr>
              <a:xfrm>
                <a:off x="4724375" y="2231850"/>
                <a:ext cx="2743225" cy="2253019"/>
              </a:xfrm>
              <a:custGeom>
                <a:avLst/>
                <a:gdLst>
                  <a:gd name="connsiteX0" fmla="*/ 934999 w 2743225"/>
                  <a:gd name="connsiteY0" fmla="*/ 628222 h 2253019"/>
                  <a:gd name="connsiteX1" fmla="*/ 805649 w 2743225"/>
                  <a:gd name="connsiteY1" fmla="*/ 503825 h 2253019"/>
                  <a:gd name="connsiteX2" fmla="*/ 601814 w 2743225"/>
                  <a:gd name="connsiteY2" fmla="*/ 299514 h 2253019"/>
                  <a:gd name="connsiteX3" fmla="*/ 552284 w 2743225"/>
                  <a:gd name="connsiteY3" fmla="*/ 288465 h 2253019"/>
                  <a:gd name="connsiteX4" fmla="*/ 365404 w 2743225"/>
                  <a:gd name="connsiteY4" fmla="*/ 193024 h 2253019"/>
                  <a:gd name="connsiteX5" fmla="*/ 463321 w 2743225"/>
                  <a:gd name="connsiteY5" fmla="*/ 6715 h 2253019"/>
                  <a:gd name="connsiteX6" fmla="*/ 647248 w 2743225"/>
                  <a:gd name="connsiteY6" fmla="*/ 106537 h 2253019"/>
                  <a:gd name="connsiteX7" fmla="*/ 645153 w 2743225"/>
                  <a:gd name="connsiteY7" fmla="*/ 201692 h 2253019"/>
                  <a:gd name="connsiteX8" fmla="*/ 650296 w 2743225"/>
                  <a:gd name="connsiteY8" fmla="*/ 233791 h 2253019"/>
                  <a:gd name="connsiteX9" fmla="*/ 981195 w 2743225"/>
                  <a:gd name="connsiteY9" fmla="*/ 565547 h 2253019"/>
                  <a:gd name="connsiteX10" fmla="*/ 988243 w 2743225"/>
                  <a:gd name="connsiteY10" fmla="*/ 570310 h 2253019"/>
                  <a:gd name="connsiteX11" fmla="*/ 1754815 w 2743225"/>
                  <a:gd name="connsiteY11" fmla="*/ 570596 h 2253019"/>
                  <a:gd name="connsiteX12" fmla="*/ 1771484 w 2743225"/>
                  <a:gd name="connsiteY12" fmla="*/ 556213 h 2253019"/>
                  <a:gd name="connsiteX13" fmla="*/ 2087047 w 2743225"/>
                  <a:gd name="connsiteY13" fmla="*/ 241411 h 2253019"/>
                  <a:gd name="connsiteX14" fmla="*/ 2097239 w 2743225"/>
                  <a:gd name="connsiteY14" fmla="*/ 196930 h 2253019"/>
                  <a:gd name="connsiteX15" fmla="*/ 2158104 w 2743225"/>
                  <a:gd name="connsiteY15" fmla="*/ 22622 h 2253019"/>
                  <a:gd name="connsiteX16" fmla="*/ 2342127 w 2743225"/>
                  <a:gd name="connsiteY16" fmla="*/ 44149 h 2253019"/>
                  <a:gd name="connsiteX17" fmla="*/ 2362987 w 2743225"/>
                  <a:gd name="connsiteY17" fmla="*/ 226171 h 2253019"/>
                  <a:gd name="connsiteX18" fmla="*/ 2189155 w 2743225"/>
                  <a:gd name="connsiteY18" fmla="*/ 288084 h 2253019"/>
                  <a:gd name="connsiteX19" fmla="*/ 2142293 w 2743225"/>
                  <a:gd name="connsiteY19" fmla="*/ 299038 h 2253019"/>
                  <a:gd name="connsiteX20" fmla="*/ 1811013 w 2743225"/>
                  <a:gd name="connsiteY20" fmla="*/ 629746 h 2253019"/>
                  <a:gd name="connsiteX21" fmla="*/ 1828444 w 2743225"/>
                  <a:gd name="connsiteY21" fmla="*/ 653368 h 2253019"/>
                  <a:gd name="connsiteX22" fmla="*/ 1948649 w 2743225"/>
                  <a:gd name="connsiteY22" fmla="*/ 948167 h 2253019"/>
                  <a:gd name="connsiteX23" fmla="*/ 1976367 w 2743225"/>
                  <a:gd name="connsiteY23" fmla="*/ 973598 h 2253019"/>
                  <a:gd name="connsiteX24" fmla="*/ 2427852 w 2743225"/>
                  <a:gd name="connsiteY24" fmla="*/ 973598 h 2253019"/>
                  <a:gd name="connsiteX25" fmla="*/ 2459666 w 2743225"/>
                  <a:gd name="connsiteY25" fmla="*/ 952929 h 2253019"/>
                  <a:gd name="connsiteX26" fmla="*/ 2626829 w 2743225"/>
                  <a:gd name="connsiteY26" fmla="*/ 868633 h 2253019"/>
                  <a:gd name="connsiteX27" fmla="*/ 2743225 w 2743225"/>
                  <a:gd name="connsiteY27" fmla="*/ 1012651 h 2253019"/>
                  <a:gd name="connsiteX28" fmla="*/ 2631020 w 2743225"/>
                  <a:gd name="connsiteY28" fmla="*/ 1157145 h 2253019"/>
                  <a:gd name="connsiteX29" fmla="*/ 2460237 w 2743225"/>
                  <a:gd name="connsiteY29" fmla="*/ 1075230 h 2253019"/>
                  <a:gd name="connsiteX30" fmla="*/ 2425947 w 2743225"/>
                  <a:gd name="connsiteY30" fmla="*/ 1053513 h 2253019"/>
                  <a:gd name="connsiteX31" fmla="*/ 1977319 w 2743225"/>
                  <a:gd name="connsiteY31" fmla="*/ 1053799 h 2253019"/>
                  <a:gd name="connsiteX32" fmla="*/ 1948554 w 2743225"/>
                  <a:gd name="connsiteY32" fmla="*/ 1077897 h 2253019"/>
                  <a:gd name="connsiteX33" fmla="*/ 1614798 w 2743225"/>
                  <a:gd name="connsiteY33" fmla="*/ 1540336 h 2253019"/>
                  <a:gd name="connsiteX34" fmla="*/ 1584508 w 2743225"/>
                  <a:gd name="connsiteY34" fmla="*/ 1589675 h 2253019"/>
                  <a:gd name="connsiteX35" fmla="*/ 1584889 w 2743225"/>
                  <a:gd name="connsiteY35" fmla="*/ 1661113 h 2253019"/>
                  <a:gd name="connsiteX36" fmla="*/ 1807012 w 2743225"/>
                  <a:gd name="connsiteY36" fmla="*/ 1637205 h 2253019"/>
                  <a:gd name="connsiteX37" fmla="*/ 1932647 w 2743225"/>
                  <a:gd name="connsiteY37" fmla="*/ 1822943 h 2253019"/>
                  <a:gd name="connsiteX38" fmla="*/ 2132482 w 2743225"/>
                  <a:gd name="connsiteY38" fmla="*/ 1790938 h 2253019"/>
                  <a:gd name="connsiteX39" fmla="*/ 2271547 w 2743225"/>
                  <a:gd name="connsiteY39" fmla="*/ 1937052 h 2253019"/>
                  <a:gd name="connsiteX40" fmla="*/ 2296026 w 2743225"/>
                  <a:gd name="connsiteY40" fmla="*/ 1921526 h 2253019"/>
                  <a:gd name="connsiteX41" fmla="*/ 2623686 w 2743225"/>
                  <a:gd name="connsiteY41" fmla="*/ 2096596 h 2253019"/>
                  <a:gd name="connsiteX42" fmla="*/ 2623876 w 2743225"/>
                  <a:gd name="connsiteY42" fmla="*/ 2205181 h 2253019"/>
                  <a:gd name="connsiteX43" fmla="*/ 2582633 w 2743225"/>
                  <a:gd name="connsiteY43" fmla="*/ 2252996 h 2253019"/>
                  <a:gd name="connsiteX44" fmla="*/ 2543581 w 2743225"/>
                  <a:gd name="connsiteY44" fmla="*/ 2205848 h 2253019"/>
                  <a:gd name="connsiteX45" fmla="*/ 2543295 w 2743225"/>
                  <a:gd name="connsiteY45" fmla="*/ 2108693 h 2253019"/>
                  <a:gd name="connsiteX46" fmla="*/ 2420518 w 2743225"/>
                  <a:gd name="connsiteY46" fmla="*/ 1968961 h 2253019"/>
                  <a:gd name="connsiteX47" fmla="*/ 2277547 w 2743225"/>
                  <a:gd name="connsiteY47" fmla="*/ 2094214 h 2253019"/>
                  <a:gd name="connsiteX48" fmla="*/ 2263260 w 2743225"/>
                  <a:gd name="connsiteY48" fmla="*/ 2129457 h 2253019"/>
                  <a:gd name="connsiteX49" fmla="*/ 2225065 w 2743225"/>
                  <a:gd name="connsiteY49" fmla="*/ 2137458 h 2253019"/>
                  <a:gd name="connsiteX50" fmla="*/ 2198109 w 2743225"/>
                  <a:gd name="connsiteY50" fmla="*/ 2098882 h 2253019"/>
                  <a:gd name="connsiteX51" fmla="*/ 2196490 w 2743225"/>
                  <a:gd name="connsiteY51" fmla="*/ 1996202 h 2253019"/>
                  <a:gd name="connsiteX52" fmla="*/ 2064378 w 2743225"/>
                  <a:gd name="connsiteY52" fmla="*/ 1860376 h 2253019"/>
                  <a:gd name="connsiteX53" fmla="*/ 1931504 w 2743225"/>
                  <a:gd name="connsiteY53" fmla="*/ 1995631 h 2253019"/>
                  <a:gd name="connsiteX54" fmla="*/ 1931314 w 2743225"/>
                  <a:gd name="connsiteY54" fmla="*/ 2095643 h 2253019"/>
                  <a:gd name="connsiteX55" fmla="*/ 1890928 w 2743225"/>
                  <a:gd name="connsiteY55" fmla="*/ 2140982 h 2253019"/>
                  <a:gd name="connsiteX56" fmla="*/ 1851113 w 2743225"/>
                  <a:gd name="connsiteY56" fmla="*/ 2095262 h 2253019"/>
                  <a:gd name="connsiteX57" fmla="*/ 1850446 w 2743225"/>
                  <a:gd name="connsiteY57" fmla="*/ 1832372 h 2253019"/>
                  <a:gd name="connsiteX58" fmla="*/ 1693855 w 2743225"/>
                  <a:gd name="connsiteY58" fmla="*/ 1699975 h 2253019"/>
                  <a:gd name="connsiteX59" fmla="*/ 1585270 w 2743225"/>
                  <a:gd name="connsiteY59" fmla="*/ 1831801 h 2253019"/>
                  <a:gd name="connsiteX60" fmla="*/ 1584889 w 2743225"/>
                  <a:gd name="connsiteY60" fmla="*/ 2077546 h 2253019"/>
                  <a:gd name="connsiteX61" fmla="*/ 1583842 w 2743225"/>
                  <a:gd name="connsiteY61" fmla="*/ 2106026 h 2253019"/>
                  <a:gd name="connsiteX62" fmla="*/ 1544980 w 2743225"/>
                  <a:gd name="connsiteY62" fmla="*/ 2140601 h 2253019"/>
                  <a:gd name="connsiteX63" fmla="*/ 1505451 w 2743225"/>
                  <a:gd name="connsiteY63" fmla="*/ 2106883 h 2253019"/>
                  <a:gd name="connsiteX64" fmla="*/ 1503832 w 2743225"/>
                  <a:gd name="connsiteY64" fmla="*/ 2061258 h 2253019"/>
                  <a:gd name="connsiteX65" fmla="*/ 1503832 w 2743225"/>
                  <a:gd name="connsiteY65" fmla="*/ 1024081 h 2253019"/>
                  <a:gd name="connsiteX66" fmla="*/ 1376197 w 2743225"/>
                  <a:gd name="connsiteY66" fmla="*/ 881301 h 2253019"/>
                  <a:gd name="connsiteX67" fmla="*/ 1238846 w 2743225"/>
                  <a:gd name="connsiteY67" fmla="*/ 1017032 h 2253019"/>
                  <a:gd name="connsiteX68" fmla="*/ 1238560 w 2743225"/>
                  <a:gd name="connsiteY68" fmla="*/ 1422797 h 2253019"/>
                  <a:gd name="connsiteX69" fmla="*/ 1238560 w 2743225"/>
                  <a:gd name="connsiteY69" fmla="*/ 1705690 h 2253019"/>
                  <a:gd name="connsiteX70" fmla="*/ 1238084 w 2743225"/>
                  <a:gd name="connsiteY70" fmla="*/ 1731407 h 2253019"/>
                  <a:gd name="connsiteX71" fmla="*/ 1197317 w 2743225"/>
                  <a:gd name="connsiteY71" fmla="*/ 1770174 h 2253019"/>
                  <a:gd name="connsiteX72" fmla="*/ 1158265 w 2743225"/>
                  <a:gd name="connsiteY72" fmla="*/ 1729979 h 2253019"/>
                  <a:gd name="connsiteX73" fmla="*/ 1158169 w 2743225"/>
                  <a:gd name="connsiteY73" fmla="*/ 1578531 h 2253019"/>
                  <a:gd name="connsiteX74" fmla="*/ 1135976 w 2743225"/>
                  <a:gd name="connsiteY74" fmla="*/ 1544336 h 2253019"/>
                  <a:gd name="connsiteX75" fmla="*/ 794124 w 2743225"/>
                  <a:gd name="connsiteY75" fmla="*/ 1075421 h 2253019"/>
                  <a:gd name="connsiteX76" fmla="*/ 769264 w 2743225"/>
                  <a:gd name="connsiteY76" fmla="*/ 1053513 h 2253019"/>
                  <a:gd name="connsiteX77" fmla="*/ 312064 w 2743225"/>
                  <a:gd name="connsiteY77" fmla="*/ 1053132 h 2253019"/>
                  <a:gd name="connsiteX78" fmla="*/ 280726 w 2743225"/>
                  <a:gd name="connsiteY78" fmla="*/ 1079230 h 2253019"/>
                  <a:gd name="connsiteX79" fmla="*/ 112896 w 2743225"/>
                  <a:gd name="connsiteY79" fmla="*/ 1157240 h 2253019"/>
                  <a:gd name="connsiteX80" fmla="*/ 25 w 2743225"/>
                  <a:gd name="connsiteY80" fmla="*/ 1016556 h 2253019"/>
                  <a:gd name="connsiteX81" fmla="*/ 112610 w 2743225"/>
                  <a:gd name="connsiteY81" fmla="*/ 869776 h 2253019"/>
                  <a:gd name="connsiteX82" fmla="*/ 280060 w 2743225"/>
                  <a:gd name="connsiteY82" fmla="*/ 946833 h 2253019"/>
                  <a:gd name="connsiteX83" fmla="*/ 325589 w 2743225"/>
                  <a:gd name="connsiteY83" fmla="*/ 973598 h 2253019"/>
                  <a:gd name="connsiteX84" fmla="*/ 754214 w 2743225"/>
                  <a:gd name="connsiteY84" fmla="*/ 973694 h 2253019"/>
                  <a:gd name="connsiteX85" fmla="*/ 796124 w 2743225"/>
                  <a:gd name="connsiteY85" fmla="*/ 937975 h 2253019"/>
                  <a:gd name="connsiteX86" fmla="*/ 934999 w 2743225"/>
                  <a:gd name="connsiteY86" fmla="*/ 628222 h 2253019"/>
                  <a:gd name="connsiteX87" fmla="*/ 1157979 w 2743225"/>
                  <a:gd name="connsiteY87" fmla="*/ 1462326 h 2253019"/>
                  <a:gd name="connsiteX88" fmla="*/ 1158265 w 2743225"/>
                  <a:gd name="connsiteY88" fmla="*/ 1413463 h 2253019"/>
                  <a:gd name="connsiteX89" fmla="*/ 1128261 w 2743225"/>
                  <a:gd name="connsiteY89" fmla="*/ 1352884 h 2253019"/>
                  <a:gd name="connsiteX90" fmla="*/ 972146 w 2743225"/>
                  <a:gd name="connsiteY90" fmla="*/ 887302 h 2253019"/>
                  <a:gd name="connsiteX91" fmla="*/ 1367243 w 2743225"/>
                  <a:gd name="connsiteY91" fmla="*/ 594408 h 2253019"/>
                  <a:gd name="connsiteX92" fmla="*/ 1562696 w 2743225"/>
                  <a:gd name="connsiteY92" fmla="*/ 640509 h 2253019"/>
                  <a:gd name="connsiteX93" fmla="*/ 1584318 w 2743225"/>
                  <a:gd name="connsiteY93" fmla="*/ 695087 h 2253019"/>
                  <a:gd name="connsiteX94" fmla="*/ 1528311 w 2743225"/>
                  <a:gd name="connsiteY94" fmla="*/ 712994 h 2253019"/>
                  <a:gd name="connsiteX95" fmla="*/ 1494307 w 2743225"/>
                  <a:gd name="connsiteY95" fmla="*/ 698135 h 2253019"/>
                  <a:gd name="connsiteX96" fmla="*/ 1086065 w 2743225"/>
                  <a:gd name="connsiteY96" fmla="*/ 832057 h 2253019"/>
                  <a:gd name="connsiteX97" fmla="*/ 1136548 w 2743225"/>
                  <a:gd name="connsiteY97" fmla="*/ 1256491 h 2253019"/>
                  <a:gd name="connsiteX98" fmla="*/ 1156645 w 2743225"/>
                  <a:gd name="connsiteY98" fmla="*/ 1271826 h 2253019"/>
                  <a:gd name="connsiteX99" fmla="*/ 1158265 w 2743225"/>
                  <a:gd name="connsiteY99" fmla="*/ 1239917 h 2253019"/>
                  <a:gd name="connsiteX100" fmla="*/ 1159122 w 2743225"/>
                  <a:gd name="connsiteY100" fmla="*/ 1022747 h 2253019"/>
                  <a:gd name="connsiteX101" fmla="*/ 1175600 w 2743225"/>
                  <a:gd name="connsiteY101" fmla="*/ 930926 h 2253019"/>
                  <a:gd name="connsiteX102" fmla="*/ 1409820 w 2743225"/>
                  <a:gd name="connsiteY102" fmla="*/ 803387 h 2253019"/>
                  <a:gd name="connsiteX103" fmla="*/ 1584508 w 2743225"/>
                  <a:gd name="connsiteY103" fmla="*/ 1001983 h 2253019"/>
                  <a:gd name="connsiteX104" fmla="*/ 1585461 w 2743225"/>
                  <a:gd name="connsiteY104" fmla="*/ 1239155 h 2253019"/>
                  <a:gd name="connsiteX105" fmla="*/ 1586890 w 2743225"/>
                  <a:gd name="connsiteY105" fmla="*/ 1270969 h 2253019"/>
                  <a:gd name="connsiteX106" fmla="*/ 1705285 w 2743225"/>
                  <a:gd name="connsiteY106" fmla="*/ 963216 h 2253019"/>
                  <a:gd name="connsiteX107" fmla="*/ 1655089 w 2743225"/>
                  <a:gd name="connsiteY107" fmla="*/ 827675 h 2253019"/>
                  <a:gd name="connsiteX108" fmla="*/ 1666233 w 2743225"/>
                  <a:gd name="connsiteY108" fmla="*/ 771763 h 2253019"/>
                  <a:gd name="connsiteX109" fmla="*/ 1721287 w 2743225"/>
                  <a:gd name="connsiteY109" fmla="*/ 782622 h 2253019"/>
                  <a:gd name="connsiteX110" fmla="*/ 1743576 w 2743225"/>
                  <a:gd name="connsiteY110" fmla="*/ 819103 h 2253019"/>
                  <a:gd name="connsiteX111" fmla="*/ 1608416 w 2743225"/>
                  <a:gd name="connsiteY111" fmla="*/ 1359170 h 2253019"/>
                  <a:gd name="connsiteX112" fmla="*/ 1586699 w 2743225"/>
                  <a:gd name="connsiteY112" fmla="*/ 1382697 h 2253019"/>
                  <a:gd name="connsiteX113" fmla="*/ 1585651 w 2743225"/>
                  <a:gd name="connsiteY113" fmla="*/ 1462993 h 2253019"/>
                  <a:gd name="connsiteX114" fmla="*/ 1863972 w 2743225"/>
                  <a:gd name="connsiteY114" fmla="*/ 919401 h 2253019"/>
                  <a:gd name="connsiteX115" fmla="*/ 1364481 w 2743225"/>
                  <a:gd name="connsiteY115" fmla="*/ 512112 h 2253019"/>
                  <a:gd name="connsiteX116" fmla="*/ 876325 w 2743225"/>
                  <a:gd name="connsiteY116" fmla="*/ 942452 h 2253019"/>
                  <a:gd name="connsiteX117" fmla="*/ 1157979 w 2743225"/>
                  <a:gd name="connsiteY117" fmla="*/ 1462326 h 2253019"/>
                  <a:gd name="connsiteX118" fmla="*/ 215861 w 2743225"/>
                  <a:gd name="connsiteY118" fmla="*/ 1012841 h 2253019"/>
                  <a:gd name="connsiteX119" fmla="*/ 148615 w 2743225"/>
                  <a:gd name="connsiteY119" fmla="*/ 946071 h 2253019"/>
                  <a:gd name="connsiteX120" fmla="*/ 80606 w 2743225"/>
                  <a:gd name="connsiteY120" fmla="*/ 1012270 h 2253019"/>
                  <a:gd name="connsiteX121" fmla="*/ 149567 w 2743225"/>
                  <a:gd name="connsiteY121" fmla="*/ 1080374 h 2253019"/>
                  <a:gd name="connsiteX122" fmla="*/ 215861 w 2743225"/>
                  <a:gd name="connsiteY122" fmla="*/ 1012841 h 2253019"/>
                  <a:gd name="connsiteX123" fmla="*/ 2598826 w 2743225"/>
                  <a:gd name="connsiteY123" fmla="*/ 946166 h 2253019"/>
                  <a:gd name="connsiteX124" fmla="*/ 2527960 w 2743225"/>
                  <a:gd name="connsiteY124" fmla="*/ 1008936 h 2253019"/>
                  <a:gd name="connsiteX125" fmla="*/ 2589968 w 2743225"/>
                  <a:gd name="connsiteY125" fmla="*/ 1080183 h 2253019"/>
                  <a:gd name="connsiteX126" fmla="*/ 2662834 w 2743225"/>
                  <a:gd name="connsiteY126" fmla="*/ 1016270 h 2253019"/>
                  <a:gd name="connsiteX127" fmla="*/ 2598826 w 2743225"/>
                  <a:gd name="connsiteY127" fmla="*/ 946166 h 2253019"/>
                  <a:gd name="connsiteX128" fmla="*/ 506183 w 2743225"/>
                  <a:gd name="connsiteY128" fmla="*/ 81010 h 2253019"/>
                  <a:gd name="connsiteX129" fmla="*/ 439699 w 2743225"/>
                  <a:gd name="connsiteY129" fmla="*/ 148638 h 2253019"/>
                  <a:gd name="connsiteX130" fmla="*/ 507231 w 2743225"/>
                  <a:gd name="connsiteY130" fmla="*/ 215503 h 2253019"/>
                  <a:gd name="connsiteX131" fmla="*/ 573620 w 2743225"/>
                  <a:gd name="connsiteY131" fmla="*/ 147876 h 2253019"/>
                  <a:gd name="connsiteX132" fmla="*/ 506183 w 2743225"/>
                  <a:gd name="connsiteY132" fmla="*/ 81010 h 2253019"/>
                  <a:gd name="connsiteX133" fmla="*/ 2237543 w 2743225"/>
                  <a:gd name="connsiteY133" fmla="*/ 215503 h 2253019"/>
                  <a:gd name="connsiteX134" fmla="*/ 2303836 w 2743225"/>
                  <a:gd name="connsiteY134" fmla="*/ 148162 h 2253019"/>
                  <a:gd name="connsiteX135" fmla="*/ 2234494 w 2743225"/>
                  <a:gd name="connsiteY135" fmla="*/ 81106 h 2253019"/>
                  <a:gd name="connsiteX136" fmla="*/ 2169820 w 2743225"/>
                  <a:gd name="connsiteY136" fmla="*/ 149781 h 2253019"/>
                  <a:gd name="connsiteX137" fmla="*/ 2237543 w 2743225"/>
                  <a:gd name="connsiteY137" fmla="*/ 215503 h 225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2743225" h="2253019">
                    <a:moveTo>
                      <a:pt x="934999" y="628222"/>
                    </a:moveTo>
                    <a:cubicBezTo>
                      <a:pt x="890612" y="585550"/>
                      <a:pt x="847559" y="545259"/>
                      <a:pt x="805649" y="503825"/>
                    </a:cubicBezTo>
                    <a:cubicBezTo>
                      <a:pt x="737260" y="436198"/>
                      <a:pt x="668965" y="368475"/>
                      <a:pt x="601814" y="299514"/>
                    </a:cubicBezTo>
                    <a:cubicBezTo>
                      <a:pt x="586193" y="283512"/>
                      <a:pt x="573525" y="281226"/>
                      <a:pt x="552284" y="288465"/>
                    </a:cubicBezTo>
                    <a:cubicBezTo>
                      <a:pt x="473036" y="315421"/>
                      <a:pt x="389788" y="271796"/>
                      <a:pt x="365404" y="193024"/>
                    </a:cubicBezTo>
                    <a:cubicBezTo>
                      <a:pt x="340829" y="113491"/>
                      <a:pt x="384073" y="31099"/>
                      <a:pt x="463321" y="6715"/>
                    </a:cubicBezTo>
                    <a:cubicBezTo>
                      <a:pt x="542378" y="-17669"/>
                      <a:pt x="628008" y="26337"/>
                      <a:pt x="647248" y="106537"/>
                    </a:cubicBezTo>
                    <a:cubicBezTo>
                      <a:pt x="654392" y="136351"/>
                      <a:pt x="645629" y="169879"/>
                      <a:pt x="645153" y="201692"/>
                    </a:cubicBezTo>
                    <a:cubicBezTo>
                      <a:pt x="644962" y="212551"/>
                      <a:pt x="644105" y="227410"/>
                      <a:pt x="650296" y="233791"/>
                    </a:cubicBezTo>
                    <a:cubicBezTo>
                      <a:pt x="759929" y="345043"/>
                      <a:pt x="870705" y="455248"/>
                      <a:pt x="981195" y="565547"/>
                    </a:cubicBezTo>
                    <a:cubicBezTo>
                      <a:pt x="983100" y="567452"/>
                      <a:pt x="985862" y="568690"/>
                      <a:pt x="988243" y="570310"/>
                    </a:cubicBezTo>
                    <a:cubicBezTo>
                      <a:pt x="1242751" y="384477"/>
                      <a:pt x="1496974" y="383620"/>
                      <a:pt x="1754815" y="570596"/>
                    </a:cubicBezTo>
                    <a:cubicBezTo>
                      <a:pt x="1759006" y="566976"/>
                      <a:pt x="1765674" y="562023"/>
                      <a:pt x="1771484" y="556213"/>
                    </a:cubicBezTo>
                    <a:cubicBezTo>
                      <a:pt x="1876640" y="451247"/>
                      <a:pt x="1981510" y="345996"/>
                      <a:pt x="2087047" y="241411"/>
                    </a:cubicBezTo>
                    <a:cubicBezTo>
                      <a:pt x="2101049" y="227505"/>
                      <a:pt x="2104193" y="216361"/>
                      <a:pt x="2097239" y="196930"/>
                    </a:cubicBezTo>
                    <a:cubicBezTo>
                      <a:pt x="2073141" y="130159"/>
                      <a:pt x="2099144" y="59198"/>
                      <a:pt x="2158104" y="22622"/>
                    </a:cubicBezTo>
                    <a:cubicBezTo>
                      <a:pt x="2216683" y="-13668"/>
                      <a:pt x="2293835" y="-4619"/>
                      <a:pt x="2342127" y="44149"/>
                    </a:cubicBezTo>
                    <a:cubicBezTo>
                      <a:pt x="2389180" y="91774"/>
                      <a:pt x="2398039" y="168355"/>
                      <a:pt x="2362987" y="226171"/>
                    </a:cubicBezTo>
                    <a:cubicBezTo>
                      <a:pt x="2327173" y="285322"/>
                      <a:pt x="2256116" y="311801"/>
                      <a:pt x="2189155" y="288084"/>
                    </a:cubicBezTo>
                    <a:cubicBezTo>
                      <a:pt x="2168772" y="280845"/>
                      <a:pt x="2156961" y="284274"/>
                      <a:pt x="2142293" y="299038"/>
                    </a:cubicBezTo>
                    <a:cubicBezTo>
                      <a:pt x="2032945" y="409147"/>
                      <a:pt x="1922741" y="518398"/>
                      <a:pt x="1811013" y="629746"/>
                    </a:cubicBezTo>
                    <a:cubicBezTo>
                      <a:pt x="1817585" y="638699"/>
                      <a:pt x="1822824" y="646224"/>
                      <a:pt x="1828444" y="653368"/>
                    </a:cubicBezTo>
                    <a:cubicBezTo>
                      <a:pt x="1896738" y="740140"/>
                      <a:pt x="1937314" y="838438"/>
                      <a:pt x="1948649" y="948167"/>
                    </a:cubicBezTo>
                    <a:cubicBezTo>
                      <a:pt x="1950649" y="967788"/>
                      <a:pt x="1957031" y="973694"/>
                      <a:pt x="1976367" y="973598"/>
                    </a:cubicBezTo>
                    <a:cubicBezTo>
                      <a:pt x="2126862" y="972931"/>
                      <a:pt x="2277357" y="973027"/>
                      <a:pt x="2427852" y="973598"/>
                    </a:cubicBezTo>
                    <a:cubicBezTo>
                      <a:pt x="2444521" y="973694"/>
                      <a:pt x="2452522" y="968360"/>
                      <a:pt x="2459666" y="952929"/>
                    </a:cubicBezTo>
                    <a:cubicBezTo>
                      <a:pt x="2490241" y="887016"/>
                      <a:pt x="2558916" y="853202"/>
                      <a:pt x="2626829" y="868633"/>
                    </a:cubicBezTo>
                    <a:cubicBezTo>
                      <a:pt x="2694743" y="884063"/>
                      <a:pt x="2742939" y="943690"/>
                      <a:pt x="2743225" y="1012651"/>
                    </a:cubicBezTo>
                    <a:cubicBezTo>
                      <a:pt x="2743510" y="1080564"/>
                      <a:pt x="2696362" y="1141238"/>
                      <a:pt x="2631020" y="1157145"/>
                    </a:cubicBezTo>
                    <a:cubicBezTo>
                      <a:pt x="2560726" y="1174195"/>
                      <a:pt x="2491669" y="1142000"/>
                      <a:pt x="2460237" y="1075230"/>
                    </a:cubicBezTo>
                    <a:cubicBezTo>
                      <a:pt x="2452426" y="1058752"/>
                      <a:pt x="2443568" y="1053513"/>
                      <a:pt x="2425947" y="1053513"/>
                    </a:cubicBezTo>
                    <a:cubicBezTo>
                      <a:pt x="2276405" y="1054180"/>
                      <a:pt x="2126862" y="1054180"/>
                      <a:pt x="1977319" y="1053799"/>
                    </a:cubicBezTo>
                    <a:cubicBezTo>
                      <a:pt x="1959317" y="1053704"/>
                      <a:pt x="1951316" y="1057228"/>
                      <a:pt x="1948554" y="1077897"/>
                    </a:cubicBezTo>
                    <a:cubicBezTo>
                      <a:pt x="1920169" y="1291447"/>
                      <a:pt x="1808822" y="1446514"/>
                      <a:pt x="1614798" y="1540336"/>
                    </a:cubicBezTo>
                    <a:cubicBezTo>
                      <a:pt x="1590985" y="1551861"/>
                      <a:pt x="1582127" y="1564434"/>
                      <a:pt x="1584508" y="1589675"/>
                    </a:cubicBezTo>
                    <a:cubicBezTo>
                      <a:pt x="1586604" y="1611202"/>
                      <a:pt x="1584889" y="1633109"/>
                      <a:pt x="1584889" y="1661113"/>
                    </a:cubicBezTo>
                    <a:cubicBezTo>
                      <a:pt x="1657851" y="1614440"/>
                      <a:pt x="1730908" y="1601867"/>
                      <a:pt x="1807012" y="1637205"/>
                    </a:cubicBezTo>
                    <a:cubicBezTo>
                      <a:pt x="1883784" y="1672924"/>
                      <a:pt x="1922265" y="1736360"/>
                      <a:pt x="1932647" y="1822943"/>
                    </a:cubicBezTo>
                    <a:cubicBezTo>
                      <a:pt x="1996084" y="1781604"/>
                      <a:pt x="2061711" y="1766555"/>
                      <a:pt x="2132482" y="1790938"/>
                    </a:cubicBezTo>
                    <a:cubicBezTo>
                      <a:pt x="2202205" y="1814942"/>
                      <a:pt x="2246305" y="1864567"/>
                      <a:pt x="2271547" y="1937052"/>
                    </a:cubicBezTo>
                    <a:cubicBezTo>
                      <a:pt x="2280881" y="1931051"/>
                      <a:pt x="2288406" y="1926193"/>
                      <a:pt x="2296026" y="1921526"/>
                    </a:cubicBezTo>
                    <a:cubicBezTo>
                      <a:pt x="2438425" y="1833134"/>
                      <a:pt x="2618352" y="1929146"/>
                      <a:pt x="2623686" y="2096596"/>
                    </a:cubicBezTo>
                    <a:cubicBezTo>
                      <a:pt x="2624829" y="2132791"/>
                      <a:pt x="2624448" y="2168986"/>
                      <a:pt x="2623876" y="2205181"/>
                    </a:cubicBezTo>
                    <a:cubicBezTo>
                      <a:pt x="2623400" y="2235375"/>
                      <a:pt x="2607017" y="2253758"/>
                      <a:pt x="2582633" y="2252996"/>
                    </a:cubicBezTo>
                    <a:cubicBezTo>
                      <a:pt x="2559487" y="2252330"/>
                      <a:pt x="2544057" y="2234327"/>
                      <a:pt x="2543581" y="2205848"/>
                    </a:cubicBezTo>
                    <a:cubicBezTo>
                      <a:pt x="2543009" y="2173463"/>
                      <a:pt x="2543676" y="2141078"/>
                      <a:pt x="2543295" y="2108693"/>
                    </a:cubicBezTo>
                    <a:cubicBezTo>
                      <a:pt x="2542438" y="2031635"/>
                      <a:pt x="2491003" y="1973247"/>
                      <a:pt x="2420518" y="1968961"/>
                    </a:cubicBezTo>
                    <a:cubicBezTo>
                      <a:pt x="2345461" y="1964389"/>
                      <a:pt x="2287834" y="2015443"/>
                      <a:pt x="2277547" y="2094214"/>
                    </a:cubicBezTo>
                    <a:cubicBezTo>
                      <a:pt x="2275928" y="2106692"/>
                      <a:pt x="2271928" y="2122504"/>
                      <a:pt x="2263260" y="2129457"/>
                    </a:cubicBezTo>
                    <a:cubicBezTo>
                      <a:pt x="2253735" y="2137077"/>
                      <a:pt x="2233732" y="2142602"/>
                      <a:pt x="2225065" y="2137458"/>
                    </a:cubicBezTo>
                    <a:cubicBezTo>
                      <a:pt x="2212492" y="2130029"/>
                      <a:pt x="2199728" y="2113074"/>
                      <a:pt x="2198109" y="2098882"/>
                    </a:cubicBezTo>
                    <a:cubicBezTo>
                      <a:pt x="2194204" y="2065068"/>
                      <a:pt x="2197156" y="2030492"/>
                      <a:pt x="2196490" y="1996202"/>
                    </a:cubicBezTo>
                    <a:cubicBezTo>
                      <a:pt x="2195061" y="1918288"/>
                      <a:pt x="2138578" y="1860471"/>
                      <a:pt x="2064378" y="1860376"/>
                    </a:cubicBezTo>
                    <a:cubicBezTo>
                      <a:pt x="1989892" y="1860280"/>
                      <a:pt x="1932933" y="1917907"/>
                      <a:pt x="1931504" y="1995631"/>
                    </a:cubicBezTo>
                    <a:cubicBezTo>
                      <a:pt x="1930837" y="2028968"/>
                      <a:pt x="1932076" y="2062306"/>
                      <a:pt x="1931314" y="2095643"/>
                    </a:cubicBezTo>
                    <a:cubicBezTo>
                      <a:pt x="1930647" y="2124504"/>
                      <a:pt x="1915121" y="2141078"/>
                      <a:pt x="1890928" y="2140982"/>
                    </a:cubicBezTo>
                    <a:cubicBezTo>
                      <a:pt x="1866639" y="2140887"/>
                      <a:pt x="1851304" y="2124504"/>
                      <a:pt x="1851113" y="2095262"/>
                    </a:cubicBezTo>
                    <a:cubicBezTo>
                      <a:pt x="1850542" y="2007632"/>
                      <a:pt x="1851875" y="1920002"/>
                      <a:pt x="1850446" y="1832372"/>
                    </a:cubicBezTo>
                    <a:cubicBezTo>
                      <a:pt x="1849018" y="1745600"/>
                      <a:pt x="1777580" y="1686163"/>
                      <a:pt x="1693855" y="1699975"/>
                    </a:cubicBezTo>
                    <a:cubicBezTo>
                      <a:pt x="1631657" y="1710262"/>
                      <a:pt x="1586128" y="1764268"/>
                      <a:pt x="1585270" y="1831801"/>
                    </a:cubicBezTo>
                    <a:cubicBezTo>
                      <a:pt x="1584223" y="1913716"/>
                      <a:pt x="1584985" y="1995631"/>
                      <a:pt x="1584889" y="2077546"/>
                    </a:cubicBezTo>
                    <a:cubicBezTo>
                      <a:pt x="1584889" y="2087071"/>
                      <a:pt x="1585461" y="2096786"/>
                      <a:pt x="1583842" y="2106026"/>
                    </a:cubicBezTo>
                    <a:cubicBezTo>
                      <a:pt x="1580222" y="2127552"/>
                      <a:pt x="1567173" y="2140220"/>
                      <a:pt x="1544980" y="2140601"/>
                    </a:cubicBezTo>
                    <a:cubicBezTo>
                      <a:pt x="1522786" y="2140887"/>
                      <a:pt x="1508975" y="2128219"/>
                      <a:pt x="1505451" y="2106883"/>
                    </a:cubicBezTo>
                    <a:cubicBezTo>
                      <a:pt x="1502974" y="2092024"/>
                      <a:pt x="1503832" y="2076498"/>
                      <a:pt x="1503832" y="2061258"/>
                    </a:cubicBezTo>
                    <a:cubicBezTo>
                      <a:pt x="1503832" y="1715501"/>
                      <a:pt x="1503832" y="1369838"/>
                      <a:pt x="1503832" y="1024081"/>
                    </a:cubicBezTo>
                    <a:cubicBezTo>
                      <a:pt x="1503832" y="941499"/>
                      <a:pt x="1451920" y="883492"/>
                      <a:pt x="1376197" y="881301"/>
                    </a:cubicBezTo>
                    <a:cubicBezTo>
                      <a:pt x="1297806" y="879015"/>
                      <a:pt x="1239322" y="935784"/>
                      <a:pt x="1238846" y="1017032"/>
                    </a:cubicBezTo>
                    <a:cubicBezTo>
                      <a:pt x="1238084" y="1152287"/>
                      <a:pt x="1238560" y="1287542"/>
                      <a:pt x="1238560" y="1422797"/>
                    </a:cubicBezTo>
                    <a:cubicBezTo>
                      <a:pt x="1238560" y="1517095"/>
                      <a:pt x="1238560" y="1611392"/>
                      <a:pt x="1238560" y="1705690"/>
                    </a:cubicBezTo>
                    <a:cubicBezTo>
                      <a:pt x="1238560" y="1714262"/>
                      <a:pt x="1239037" y="1722930"/>
                      <a:pt x="1238084" y="1731407"/>
                    </a:cubicBezTo>
                    <a:cubicBezTo>
                      <a:pt x="1235512" y="1755696"/>
                      <a:pt x="1222368" y="1770555"/>
                      <a:pt x="1197317" y="1770174"/>
                    </a:cubicBezTo>
                    <a:cubicBezTo>
                      <a:pt x="1172171" y="1769793"/>
                      <a:pt x="1158741" y="1754363"/>
                      <a:pt x="1158265" y="1729979"/>
                    </a:cubicBezTo>
                    <a:cubicBezTo>
                      <a:pt x="1157312" y="1679496"/>
                      <a:pt x="1157122" y="1629013"/>
                      <a:pt x="1158169" y="1578531"/>
                    </a:cubicBezTo>
                    <a:cubicBezTo>
                      <a:pt x="1158550" y="1560624"/>
                      <a:pt x="1152169" y="1551956"/>
                      <a:pt x="1135976" y="1544336"/>
                    </a:cubicBezTo>
                    <a:cubicBezTo>
                      <a:pt x="936904" y="1450325"/>
                      <a:pt x="822223" y="1294114"/>
                      <a:pt x="794124" y="1075421"/>
                    </a:cubicBezTo>
                    <a:cubicBezTo>
                      <a:pt x="791838" y="1057895"/>
                      <a:pt x="785551" y="1053513"/>
                      <a:pt x="769264" y="1053513"/>
                    </a:cubicBezTo>
                    <a:cubicBezTo>
                      <a:pt x="616864" y="1053989"/>
                      <a:pt x="464464" y="1054275"/>
                      <a:pt x="312064" y="1053132"/>
                    </a:cubicBezTo>
                    <a:cubicBezTo>
                      <a:pt x="290918" y="1052942"/>
                      <a:pt x="287584" y="1065896"/>
                      <a:pt x="280726" y="1079230"/>
                    </a:cubicBezTo>
                    <a:cubicBezTo>
                      <a:pt x="248722" y="1142191"/>
                      <a:pt x="181381" y="1173338"/>
                      <a:pt x="112896" y="1157240"/>
                    </a:cubicBezTo>
                    <a:cubicBezTo>
                      <a:pt x="48697" y="1142096"/>
                      <a:pt x="1263" y="1083136"/>
                      <a:pt x="25" y="1016556"/>
                    </a:cubicBezTo>
                    <a:cubicBezTo>
                      <a:pt x="-1214" y="946833"/>
                      <a:pt x="44411" y="887302"/>
                      <a:pt x="112610" y="869776"/>
                    </a:cubicBezTo>
                    <a:cubicBezTo>
                      <a:pt x="179666" y="852440"/>
                      <a:pt x="250532" y="883206"/>
                      <a:pt x="280060" y="946833"/>
                    </a:cubicBezTo>
                    <a:cubicBezTo>
                      <a:pt x="290632" y="969502"/>
                      <a:pt x="303491" y="973694"/>
                      <a:pt x="325589" y="973598"/>
                    </a:cubicBezTo>
                    <a:cubicBezTo>
                      <a:pt x="468464" y="972741"/>
                      <a:pt x="611339" y="972550"/>
                      <a:pt x="754214" y="973694"/>
                    </a:cubicBezTo>
                    <a:cubicBezTo>
                      <a:pt x="781456" y="973884"/>
                      <a:pt x="792886" y="969217"/>
                      <a:pt x="796124" y="937975"/>
                    </a:cubicBezTo>
                    <a:cubicBezTo>
                      <a:pt x="808221" y="823008"/>
                      <a:pt x="855560" y="722233"/>
                      <a:pt x="934999" y="628222"/>
                    </a:cubicBezTo>
                    <a:close/>
                    <a:moveTo>
                      <a:pt x="1157979" y="1462326"/>
                    </a:moveTo>
                    <a:cubicBezTo>
                      <a:pt x="1157979" y="1443752"/>
                      <a:pt x="1156645" y="1428417"/>
                      <a:pt x="1158265" y="1413463"/>
                    </a:cubicBezTo>
                    <a:cubicBezTo>
                      <a:pt x="1161122" y="1386317"/>
                      <a:pt x="1151978" y="1369457"/>
                      <a:pt x="1128261" y="1352884"/>
                    </a:cubicBezTo>
                    <a:cubicBezTo>
                      <a:pt x="979099" y="1248204"/>
                      <a:pt x="917473" y="1061133"/>
                      <a:pt x="972146" y="887302"/>
                    </a:cubicBezTo>
                    <a:cubicBezTo>
                      <a:pt x="1026248" y="714804"/>
                      <a:pt x="1185411" y="596599"/>
                      <a:pt x="1367243" y="594408"/>
                    </a:cubicBezTo>
                    <a:cubicBezTo>
                      <a:pt x="1436014" y="593551"/>
                      <a:pt x="1501546" y="608600"/>
                      <a:pt x="1562696" y="640509"/>
                    </a:cubicBezTo>
                    <a:cubicBezTo>
                      <a:pt x="1586128" y="652701"/>
                      <a:pt x="1594033" y="674418"/>
                      <a:pt x="1584318" y="695087"/>
                    </a:cubicBezTo>
                    <a:cubicBezTo>
                      <a:pt x="1574507" y="715947"/>
                      <a:pt x="1553076" y="722900"/>
                      <a:pt x="1528311" y="712994"/>
                    </a:cubicBezTo>
                    <a:cubicBezTo>
                      <a:pt x="1516786" y="708422"/>
                      <a:pt x="1505832" y="702612"/>
                      <a:pt x="1494307" y="698135"/>
                    </a:cubicBezTo>
                    <a:cubicBezTo>
                      <a:pt x="1344478" y="639366"/>
                      <a:pt x="1171695" y="696135"/>
                      <a:pt x="1086065" y="832057"/>
                    </a:cubicBezTo>
                    <a:cubicBezTo>
                      <a:pt x="1000435" y="968074"/>
                      <a:pt x="1021771" y="1148192"/>
                      <a:pt x="1136548" y="1256491"/>
                    </a:cubicBezTo>
                    <a:cubicBezTo>
                      <a:pt x="1141596" y="1261253"/>
                      <a:pt x="1147692" y="1265063"/>
                      <a:pt x="1156645" y="1271826"/>
                    </a:cubicBezTo>
                    <a:cubicBezTo>
                      <a:pt x="1157312" y="1258396"/>
                      <a:pt x="1158169" y="1249157"/>
                      <a:pt x="1158265" y="1239917"/>
                    </a:cubicBezTo>
                    <a:cubicBezTo>
                      <a:pt x="1158360" y="1167527"/>
                      <a:pt x="1156741" y="1095042"/>
                      <a:pt x="1159122" y="1022747"/>
                    </a:cubicBezTo>
                    <a:cubicBezTo>
                      <a:pt x="1160074" y="991886"/>
                      <a:pt x="1164456" y="959406"/>
                      <a:pt x="1175600" y="930926"/>
                    </a:cubicBezTo>
                    <a:cubicBezTo>
                      <a:pt x="1212271" y="837581"/>
                      <a:pt x="1310284" y="785956"/>
                      <a:pt x="1409820" y="803387"/>
                    </a:cubicBezTo>
                    <a:cubicBezTo>
                      <a:pt x="1506403" y="820341"/>
                      <a:pt x="1580984" y="902827"/>
                      <a:pt x="1584508" y="1001983"/>
                    </a:cubicBezTo>
                    <a:cubicBezTo>
                      <a:pt x="1587366" y="1080945"/>
                      <a:pt x="1585175" y="1160098"/>
                      <a:pt x="1585461" y="1239155"/>
                    </a:cubicBezTo>
                    <a:cubicBezTo>
                      <a:pt x="1585461" y="1248966"/>
                      <a:pt x="1586318" y="1258872"/>
                      <a:pt x="1586890" y="1270969"/>
                    </a:cubicBezTo>
                    <a:cubicBezTo>
                      <a:pt x="1673948" y="1211152"/>
                      <a:pt x="1728145" y="1074659"/>
                      <a:pt x="1705285" y="963216"/>
                    </a:cubicBezTo>
                    <a:cubicBezTo>
                      <a:pt x="1695760" y="916544"/>
                      <a:pt x="1673281" y="872348"/>
                      <a:pt x="1655089" y="827675"/>
                    </a:cubicBezTo>
                    <a:cubicBezTo>
                      <a:pt x="1646135" y="805482"/>
                      <a:pt x="1646040" y="786718"/>
                      <a:pt x="1666233" y="771763"/>
                    </a:cubicBezTo>
                    <a:cubicBezTo>
                      <a:pt x="1684235" y="758429"/>
                      <a:pt x="1706333" y="762715"/>
                      <a:pt x="1721287" y="782622"/>
                    </a:cubicBezTo>
                    <a:cubicBezTo>
                      <a:pt x="1729860" y="793957"/>
                      <a:pt x="1737004" y="806530"/>
                      <a:pt x="1743576" y="819103"/>
                    </a:cubicBezTo>
                    <a:cubicBezTo>
                      <a:pt x="1841683" y="1006936"/>
                      <a:pt x="1783962" y="1236584"/>
                      <a:pt x="1608416" y="1359170"/>
                    </a:cubicBezTo>
                    <a:cubicBezTo>
                      <a:pt x="1599653" y="1365266"/>
                      <a:pt x="1587652" y="1374029"/>
                      <a:pt x="1586699" y="1382697"/>
                    </a:cubicBezTo>
                    <a:cubicBezTo>
                      <a:pt x="1583842" y="1408510"/>
                      <a:pt x="1585651" y="1434894"/>
                      <a:pt x="1585651" y="1462993"/>
                    </a:cubicBezTo>
                    <a:cubicBezTo>
                      <a:pt x="1745862" y="1396222"/>
                      <a:pt x="1912073" y="1188863"/>
                      <a:pt x="1863972" y="919401"/>
                    </a:cubicBezTo>
                    <a:cubicBezTo>
                      <a:pt x="1822062" y="684610"/>
                      <a:pt x="1607749" y="509064"/>
                      <a:pt x="1364481" y="512112"/>
                    </a:cubicBezTo>
                    <a:cubicBezTo>
                      <a:pt x="1118831" y="515255"/>
                      <a:pt x="911281" y="696611"/>
                      <a:pt x="876325" y="942452"/>
                    </a:cubicBezTo>
                    <a:cubicBezTo>
                      <a:pt x="839463" y="1201341"/>
                      <a:pt x="1002721" y="1399842"/>
                      <a:pt x="1157979" y="1462326"/>
                    </a:cubicBezTo>
                    <a:close/>
                    <a:moveTo>
                      <a:pt x="215861" y="1012841"/>
                    </a:moveTo>
                    <a:cubicBezTo>
                      <a:pt x="215575" y="976170"/>
                      <a:pt x="185381" y="946166"/>
                      <a:pt x="148615" y="946071"/>
                    </a:cubicBezTo>
                    <a:cubicBezTo>
                      <a:pt x="111943" y="945976"/>
                      <a:pt x="81178" y="975884"/>
                      <a:pt x="80606" y="1012270"/>
                    </a:cubicBezTo>
                    <a:cubicBezTo>
                      <a:pt x="80035" y="1049513"/>
                      <a:pt x="111848" y="1080945"/>
                      <a:pt x="149567" y="1080374"/>
                    </a:cubicBezTo>
                    <a:cubicBezTo>
                      <a:pt x="186810" y="1079897"/>
                      <a:pt x="216147" y="1049989"/>
                      <a:pt x="215861" y="1012841"/>
                    </a:cubicBezTo>
                    <a:close/>
                    <a:moveTo>
                      <a:pt x="2598826" y="946166"/>
                    </a:moveTo>
                    <a:cubicBezTo>
                      <a:pt x="2561964" y="944071"/>
                      <a:pt x="2530436" y="971979"/>
                      <a:pt x="2527960" y="1008936"/>
                    </a:cubicBezTo>
                    <a:cubicBezTo>
                      <a:pt x="2525483" y="1046369"/>
                      <a:pt x="2552725" y="1077611"/>
                      <a:pt x="2589968" y="1080183"/>
                    </a:cubicBezTo>
                    <a:cubicBezTo>
                      <a:pt x="2628068" y="1082850"/>
                      <a:pt x="2660929" y="1053989"/>
                      <a:pt x="2662834" y="1016270"/>
                    </a:cubicBezTo>
                    <a:cubicBezTo>
                      <a:pt x="2664643" y="980266"/>
                      <a:pt x="2635497" y="948262"/>
                      <a:pt x="2598826" y="946166"/>
                    </a:cubicBezTo>
                    <a:close/>
                    <a:moveTo>
                      <a:pt x="506183" y="81010"/>
                    </a:moveTo>
                    <a:cubicBezTo>
                      <a:pt x="468940" y="81106"/>
                      <a:pt x="439318" y="111300"/>
                      <a:pt x="439699" y="148638"/>
                    </a:cubicBezTo>
                    <a:cubicBezTo>
                      <a:pt x="440175" y="186071"/>
                      <a:pt x="469988" y="215599"/>
                      <a:pt x="507231" y="215503"/>
                    </a:cubicBezTo>
                    <a:cubicBezTo>
                      <a:pt x="544855" y="215313"/>
                      <a:pt x="573906" y="185690"/>
                      <a:pt x="573620" y="147876"/>
                    </a:cubicBezTo>
                    <a:cubicBezTo>
                      <a:pt x="573334" y="110443"/>
                      <a:pt x="543616" y="81010"/>
                      <a:pt x="506183" y="81010"/>
                    </a:cubicBezTo>
                    <a:close/>
                    <a:moveTo>
                      <a:pt x="2237543" y="215503"/>
                    </a:moveTo>
                    <a:cubicBezTo>
                      <a:pt x="2274880" y="215027"/>
                      <a:pt x="2303932" y="185500"/>
                      <a:pt x="2303836" y="148162"/>
                    </a:cubicBezTo>
                    <a:cubicBezTo>
                      <a:pt x="2303741" y="109776"/>
                      <a:pt x="2272976" y="79963"/>
                      <a:pt x="2234494" y="81106"/>
                    </a:cubicBezTo>
                    <a:cubicBezTo>
                      <a:pt x="2197252" y="82153"/>
                      <a:pt x="2169058" y="112062"/>
                      <a:pt x="2169820" y="149781"/>
                    </a:cubicBezTo>
                    <a:cubicBezTo>
                      <a:pt x="2170486" y="187309"/>
                      <a:pt x="2200014" y="215980"/>
                      <a:pt x="2237543" y="21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111E26ED-E229-72FE-C1CB-CFB8BB83F75B}"/>
                  </a:ext>
                </a:extLst>
              </p:cNvPr>
              <p:cNvSpPr/>
              <p:nvPr/>
            </p:nvSpPr>
            <p:spPr>
              <a:xfrm>
                <a:off x="5384480" y="4110406"/>
                <a:ext cx="580135" cy="690359"/>
              </a:xfrm>
              <a:custGeom>
                <a:avLst/>
                <a:gdLst>
                  <a:gd name="connsiteX0" fmla="*/ 496541 w 580135"/>
                  <a:gd name="connsiteY0" fmla="*/ 300621 h 690359"/>
                  <a:gd name="connsiteX1" fmla="*/ 498065 w 580135"/>
                  <a:gd name="connsiteY1" fmla="*/ 266807 h 690359"/>
                  <a:gd name="connsiteX2" fmla="*/ 497969 w 580135"/>
                  <a:gd name="connsiteY2" fmla="*/ 69735 h 690359"/>
                  <a:gd name="connsiteX3" fmla="*/ 497874 w 580135"/>
                  <a:gd name="connsiteY3" fmla="*/ 61162 h 690359"/>
                  <a:gd name="connsiteX4" fmla="*/ 537593 w 580135"/>
                  <a:gd name="connsiteY4" fmla="*/ 11 h 690359"/>
                  <a:gd name="connsiteX5" fmla="*/ 578837 w 580135"/>
                  <a:gd name="connsiteY5" fmla="*/ 59733 h 690359"/>
                  <a:gd name="connsiteX6" fmla="*/ 578837 w 580135"/>
                  <a:gd name="connsiteY6" fmla="*/ 333958 h 690359"/>
                  <a:gd name="connsiteX7" fmla="*/ 577979 w 580135"/>
                  <a:gd name="connsiteY7" fmla="*/ 393680 h 690359"/>
                  <a:gd name="connsiteX8" fmla="*/ 552452 w 580135"/>
                  <a:gd name="connsiteY8" fmla="*/ 435590 h 690359"/>
                  <a:gd name="connsiteX9" fmla="*/ 505304 w 580135"/>
                  <a:gd name="connsiteY9" fmla="*/ 422731 h 690359"/>
                  <a:gd name="connsiteX10" fmla="*/ 306136 w 580135"/>
                  <a:gd name="connsiteY10" fmla="*/ 226135 h 690359"/>
                  <a:gd name="connsiteX11" fmla="*/ 148021 w 580135"/>
                  <a:gd name="connsiteY11" fmla="*/ 205371 h 690359"/>
                  <a:gd name="connsiteX12" fmla="*/ 84394 w 580135"/>
                  <a:gd name="connsiteY12" fmla="*/ 345864 h 690359"/>
                  <a:gd name="connsiteX13" fmla="*/ 125637 w 580135"/>
                  <a:gd name="connsiteY13" fmla="*/ 418635 h 690359"/>
                  <a:gd name="connsiteX14" fmla="*/ 311470 w 580135"/>
                  <a:gd name="connsiteY14" fmla="*/ 604373 h 690359"/>
                  <a:gd name="connsiteX15" fmla="*/ 329282 w 580135"/>
                  <a:gd name="connsiteY15" fmla="*/ 622947 h 690359"/>
                  <a:gd name="connsiteX16" fmla="*/ 328901 w 580135"/>
                  <a:gd name="connsiteY16" fmla="*/ 677334 h 690359"/>
                  <a:gd name="connsiteX17" fmla="*/ 272798 w 580135"/>
                  <a:gd name="connsiteY17" fmla="*/ 678858 h 690359"/>
                  <a:gd name="connsiteX18" fmla="*/ 246033 w 580135"/>
                  <a:gd name="connsiteY18" fmla="*/ 653141 h 690359"/>
                  <a:gd name="connsiteX19" fmla="*/ 69344 w 580135"/>
                  <a:gd name="connsiteY19" fmla="*/ 478357 h 690359"/>
                  <a:gd name="connsiteX20" fmla="*/ 63248 w 580135"/>
                  <a:gd name="connsiteY20" fmla="*/ 169271 h 690359"/>
                  <a:gd name="connsiteX21" fmla="*/ 372716 w 580135"/>
                  <a:gd name="connsiteY21" fmla="*/ 177367 h 690359"/>
                  <a:gd name="connsiteX22" fmla="*/ 496541 w 580135"/>
                  <a:gd name="connsiteY22" fmla="*/ 300621 h 69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0135" h="690359">
                    <a:moveTo>
                      <a:pt x="496541" y="300621"/>
                    </a:moveTo>
                    <a:cubicBezTo>
                      <a:pt x="497303" y="285000"/>
                      <a:pt x="498065" y="275951"/>
                      <a:pt x="498065" y="266807"/>
                    </a:cubicBezTo>
                    <a:cubicBezTo>
                      <a:pt x="498065" y="201084"/>
                      <a:pt x="497969" y="135362"/>
                      <a:pt x="497969" y="69735"/>
                    </a:cubicBezTo>
                    <a:cubicBezTo>
                      <a:pt x="497969" y="66877"/>
                      <a:pt x="497874" y="64019"/>
                      <a:pt x="497874" y="61162"/>
                    </a:cubicBezTo>
                    <a:cubicBezTo>
                      <a:pt x="497779" y="20586"/>
                      <a:pt x="510828" y="583"/>
                      <a:pt x="537593" y="11"/>
                    </a:cubicBezTo>
                    <a:cubicBezTo>
                      <a:pt x="564359" y="-560"/>
                      <a:pt x="578837" y="20205"/>
                      <a:pt x="578837" y="59733"/>
                    </a:cubicBezTo>
                    <a:cubicBezTo>
                      <a:pt x="578932" y="151173"/>
                      <a:pt x="578837" y="242518"/>
                      <a:pt x="578837" y="333958"/>
                    </a:cubicBezTo>
                    <a:cubicBezTo>
                      <a:pt x="578837" y="353961"/>
                      <a:pt x="582266" y="374725"/>
                      <a:pt x="577979" y="393680"/>
                    </a:cubicBezTo>
                    <a:cubicBezTo>
                      <a:pt x="574455" y="409396"/>
                      <a:pt x="564835" y="430637"/>
                      <a:pt x="552452" y="435590"/>
                    </a:cubicBezTo>
                    <a:cubicBezTo>
                      <a:pt x="540070" y="440543"/>
                      <a:pt x="516162" y="433113"/>
                      <a:pt x="505304" y="422731"/>
                    </a:cubicBezTo>
                    <a:cubicBezTo>
                      <a:pt x="437771" y="358437"/>
                      <a:pt x="373097" y="291000"/>
                      <a:pt x="306136" y="226135"/>
                    </a:cubicBezTo>
                    <a:cubicBezTo>
                      <a:pt x="261368" y="182796"/>
                      <a:pt x="199932" y="176034"/>
                      <a:pt x="148021" y="205371"/>
                    </a:cubicBezTo>
                    <a:cubicBezTo>
                      <a:pt x="98015" y="233660"/>
                      <a:pt x="69821" y="289762"/>
                      <a:pt x="84394" y="345864"/>
                    </a:cubicBezTo>
                    <a:cubicBezTo>
                      <a:pt x="91252" y="372058"/>
                      <a:pt x="106968" y="398823"/>
                      <a:pt x="125637" y="418635"/>
                    </a:cubicBezTo>
                    <a:cubicBezTo>
                      <a:pt x="185835" y="482262"/>
                      <a:pt x="249272" y="542746"/>
                      <a:pt x="311470" y="604373"/>
                    </a:cubicBezTo>
                    <a:cubicBezTo>
                      <a:pt x="317566" y="610374"/>
                      <a:pt x="323852" y="616279"/>
                      <a:pt x="329282" y="622947"/>
                    </a:cubicBezTo>
                    <a:cubicBezTo>
                      <a:pt x="343855" y="641044"/>
                      <a:pt x="344236" y="659713"/>
                      <a:pt x="328901" y="677334"/>
                    </a:cubicBezTo>
                    <a:cubicBezTo>
                      <a:pt x="314232" y="694194"/>
                      <a:pt x="291848" y="694670"/>
                      <a:pt x="272798" y="678858"/>
                    </a:cubicBezTo>
                    <a:cubicBezTo>
                      <a:pt x="263273" y="670953"/>
                      <a:pt x="254796" y="661808"/>
                      <a:pt x="246033" y="653141"/>
                    </a:cubicBezTo>
                    <a:cubicBezTo>
                      <a:pt x="187073" y="594943"/>
                      <a:pt x="127923" y="536936"/>
                      <a:pt x="69344" y="478357"/>
                    </a:cubicBezTo>
                    <a:cubicBezTo>
                      <a:pt x="-20857" y="388155"/>
                      <a:pt x="-23239" y="256520"/>
                      <a:pt x="63248" y="169271"/>
                    </a:cubicBezTo>
                    <a:cubicBezTo>
                      <a:pt x="147926" y="83832"/>
                      <a:pt x="282800" y="87356"/>
                      <a:pt x="372716" y="177367"/>
                    </a:cubicBezTo>
                    <a:cubicBezTo>
                      <a:pt x="412340" y="216991"/>
                      <a:pt x="452059" y="256329"/>
                      <a:pt x="496541" y="300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2AC17552-5816-D121-95E2-B5B477C12029}"/>
                  </a:ext>
                </a:extLst>
              </p:cNvPr>
              <p:cNvSpPr/>
              <p:nvPr/>
            </p:nvSpPr>
            <p:spPr>
              <a:xfrm>
                <a:off x="5591001" y="2057398"/>
                <a:ext cx="1010246" cy="297808"/>
              </a:xfrm>
              <a:custGeom>
                <a:avLst/>
                <a:gdLst>
                  <a:gd name="connsiteX0" fmla="*/ 506047 w 1010246"/>
                  <a:gd name="connsiteY0" fmla="*/ 2 h 297808"/>
                  <a:gd name="connsiteX1" fmla="*/ 642635 w 1010246"/>
                  <a:gd name="connsiteY1" fmla="*/ 94966 h 297808"/>
                  <a:gd name="connsiteX2" fmla="*/ 676639 w 1010246"/>
                  <a:gd name="connsiteY2" fmla="*/ 122398 h 297808"/>
                  <a:gd name="connsiteX3" fmla="*/ 980296 w 1010246"/>
                  <a:gd name="connsiteY3" fmla="*/ 218315 h 297808"/>
                  <a:gd name="connsiteX4" fmla="*/ 997346 w 1010246"/>
                  <a:gd name="connsiteY4" fmla="*/ 287276 h 297808"/>
                  <a:gd name="connsiteX5" fmla="*/ 938958 w 1010246"/>
                  <a:gd name="connsiteY5" fmla="*/ 288038 h 297808"/>
                  <a:gd name="connsiteX6" fmla="*/ 670543 w 1010246"/>
                  <a:gd name="connsiteY6" fmla="*/ 202598 h 297808"/>
                  <a:gd name="connsiteX7" fmla="*/ 634634 w 1010246"/>
                  <a:gd name="connsiteY7" fmla="*/ 218981 h 297808"/>
                  <a:gd name="connsiteX8" fmla="*/ 504142 w 1010246"/>
                  <a:gd name="connsiteY8" fmla="*/ 296420 h 297808"/>
                  <a:gd name="connsiteX9" fmla="*/ 376030 w 1010246"/>
                  <a:gd name="connsiteY9" fmla="*/ 219934 h 297808"/>
                  <a:gd name="connsiteX10" fmla="*/ 337740 w 1010246"/>
                  <a:gd name="connsiteY10" fmla="*/ 202694 h 297808"/>
                  <a:gd name="connsiteX11" fmla="*/ 82375 w 1010246"/>
                  <a:gd name="connsiteY11" fmla="*/ 282513 h 297808"/>
                  <a:gd name="connsiteX12" fmla="*/ 56371 w 1010246"/>
                  <a:gd name="connsiteY12" fmla="*/ 294229 h 297808"/>
                  <a:gd name="connsiteX13" fmla="*/ 3603 w 1010246"/>
                  <a:gd name="connsiteY13" fmla="*/ 274226 h 297808"/>
                  <a:gd name="connsiteX14" fmla="*/ 23796 w 1010246"/>
                  <a:gd name="connsiteY14" fmla="*/ 221553 h 297808"/>
                  <a:gd name="connsiteX15" fmla="*/ 190674 w 1010246"/>
                  <a:gd name="connsiteY15" fmla="*/ 155259 h 297808"/>
                  <a:gd name="connsiteX16" fmla="*/ 335168 w 1010246"/>
                  <a:gd name="connsiteY16" fmla="*/ 121826 h 297808"/>
                  <a:gd name="connsiteX17" fmla="*/ 366886 w 1010246"/>
                  <a:gd name="connsiteY17" fmla="*/ 95442 h 297808"/>
                  <a:gd name="connsiteX18" fmla="*/ 506047 w 1010246"/>
                  <a:gd name="connsiteY18" fmla="*/ 2 h 297808"/>
                  <a:gd name="connsiteX19" fmla="*/ 506332 w 1010246"/>
                  <a:gd name="connsiteY19" fmla="*/ 215933 h 297808"/>
                  <a:gd name="connsiteX20" fmla="*/ 572531 w 1010246"/>
                  <a:gd name="connsiteY20" fmla="*/ 147830 h 297808"/>
                  <a:gd name="connsiteX21" fmla="*/ 505189 w 1010246"/>
                  <a:gd name="connsiteY21" fmla="*/ 80488 h 297808"/>
                  <a:gd name="connsiteX22" fmla="*/ 437562 w 1010246"/>
                  <a:gd name="connsiteY22" fmla="*/ 150401 h 297808"/>
                  <a:gd name="connsiteX23" fmla="*/ 506332 w 1010246"/>
                  <a:gd name="connsiteY23" fmla="*/ 215933 h 29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0246" h="297808">
                    <a:moveTo>
                      <a:pt x="506047" y="2"/>
                    </a:moveTo>
                    <a:cubicBezTo>
                      <a:pt x="566435" y="287"/>
                      <a:pt x="621490" y="37244"/>
                      <a:pt x="642635" y="94966"/>
                    </a:cubicBezTo>
                    <a:cubicBezTo>
                      <a:pt x="649207" y="112968"/>
                      <a:pt x="658447" y="119921"/>
                      <a:pt x="676639" y="122398"/>
                    </a:cubicBezTo>
                    <a:cubicBezTo>
                      <a:pt x="783224" y="137257"/>
                      <a:pt x="883808" y="171547"/>
                      <a:pt x="980296" y="218315"/>
                    </a:cubicBezTo>
                    <a:cubicBezTo>
                      <a:pt x="1012015" y="233745"/>
                      <a:pt x="1019920" y="267178"/>
                      <a:pt x="997346" y="287276"/>
                    </a:cubicBezTo>
                    <a:cubicBezTo>
                      <a:pt x="978296" y="304325"/>
                      <a:pt x="958770" y="297753"/>
                      <a:pt x="938958" y="288038"/>
                    </a:cubicBezTo>
                    <a:cubicBezTo>
                      <a:pt x="853804" y="246128"/>
                      <a:pt x="764174" y="218219"/>
                      <a:pt x="670543" y="202598"/>
                    </a:cubicBezTo>
                    <a:cubicBezTo>
                      <a:pt x="652922" y="199646"/>
                      <a:pt x="643778" y="202122"/>
                      <a:pt x="634634" y="218981"/>
                    </a:cubicBezTo>
                    <a:cubicBezTo>
                      <a:pt x="607012" y="270226"/>
                      <a:pt x="562244" y="296610"/>
                      <a:pt x="504142" y="296420"/>
                    </a:cubicBezTo>
                    <a:cubicBezTo>
                      <a:pt x="447182" y="296229"/>
                      <a:pt x="403081" y="269940"/>
                      <a:pt x="376030" y="219934"/>
                    </a:cubicBezTo>
                    <a:cubicBezTo>
                      <a:pt x="366124" y="201741"/>
                      <a:pt x="356123" y="199550"/>
                      <a:pt x="337740" y="202694"/>
                    </a:cubicBezTo>
                    <a:cubicBezTo>
                      <a:pt x="248872" y="217743"/>
                      <a:pt x="163909" y="244604"/>
                      <a:pt x="82375" y="282513"/>
                    </a:cubicBezTo>
                    <a:cubicBezTo>
                      <a:pt x="73707" y="286514"/>
                      <a:pt x="65325" y="291086"/>
                      <a:pt x="56371" y="294229"/>
                    </a:cubicBezTo>
                    <a:cubicBezTo>
                      <a:pt x="33607" y="302325"/>
                      <a:pt x="10842" y="294229"/>
                      <a:pt x="3603" y="274226"/>
                    </a:cubicBezTo>
                    <a:cubicBezTo>
                      <a:pt x="-4684" y="251557"/>
                      <a:pt x="1031" y="231269"/>
                      <a:pt x="23796" y="221553"/>
                    </a:cubicBezTo>
                    <a:cubicBezTo>
                      <a:pt x="78946" y="198122"/>
                      <a:pt x="133905" y="173833"/>
                      <a:pt x="190674" y="155259"/>
                    </a:cubicBezTo>
                    <a:cubicBezTo>
                      <a:pt x="237442" y="139924"/>
                      <a:pt x="286591" y="131256"/>
                      <a:pt x="335168" y="121826"/>
                    </a:cubicBezTo>
                    <a:cubicBezTo>
                      <a:pt x="352218" y="118493"/>
                      <a:pt x="360695" y="112016"/>
                      <a:pt x="366886" y="95442"/>
                    </a:cubicBezTo>
                    <a:cubicBezTo>
                      <a:pt x="388889" y="36863"/>
                      <a:pt x="444420" y="-284"/>
                      <a:pt x="506047" y="2"/>
                    </a:cubicBezTo>
                    <a:close/>
                    <a:moveTo>
                      <a:pt x="506332" y="215933"/>
                    </a:moveTo>
                    <a:cubicBezTo>
                      <a:pt x="543194" y="215171"/>
                      <a:pt x="572912" y="184596"/>
                      <a:pt x="572531" y="147830"/>
                    </a:cubicBezTo>
                    <a:cubicBezTo>
                      <a:pt x="572150" y="111254"/>
                      <a:pt x="541480" y="80583"/>
                      <a:pt x="505189" y="80488"/>
                    </a:cubicBezTo>
                    <a:cubicBezTo>
                      <a:pt x="467947" y="80393"/>
                      <a:pt x="436419" y="112968"/>
                      <a:pt x="437562" y="150401"/>
                    </a:cubicBezTo>
                    <a:cubicBezTo>
                      <a:pt x="438705" y="187263"/>
                      <a:pt x="469566" y="216695"/>
                      <a:pt x="506332" y="215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9C914CBE-E93A-4FBE-2151-A96DC7236CCB}"/>
                  </a:ext>
                </a:extLst>
              </p:cNvPr>
              <p:cNvSpPr/>
              <p:nvPr/>
            </p:nvSpPr>
            <p:spPr>
              <a:xfrm>
                <a:off x="7267671" y="4591972"/>
                <a:ext cx="81247" cy="208553"/>
              </a:xfrm>
              <a:custGeom>
                <a:avLst/>
                <a:gdLst>
                  <a:gd name="connsiteX0" fmla="*/ 80866 w 81247"/>
                  <a:gd name="connsiteY0" fmla="*/ 104043 h 208553"/>
                  <a:gd name="connsiteX1" fmla="*/ 80675 w 81247"/>
                  <a:gd name="connsiteY1" fmla="*/ 166813 h 208553"/>
                  <a:gd name="connsiteX2" fmla="*/ 39527 w 81247"/>
                  <a:gd name="connsiteY2" fmla="*/ 208437 h 208553"/>
                  <a:gd name="connsiteX3" fmla="*/ 856 w 81247"/>
                  <a:gd name="connsiteY3" fmla="*/ 167289 h 208553"/>
                  <a:gd name="connsiteX4" fmla="*/ 665 w 81247"/>
                  <a:gd name="connsiteY4" fmla="*/ 41654 h 208553"/>
                  <a:gd name="connsiteX5" fmla="*/ 42099 w 81247"/>
                  <a:gd name="connsiteY5" fmla="*/ 125 h 208553"/>
                  <a:gd name="connsiteX6" fmla="*/ 80961 w 81247"/>
                  <a:gd name="connsiteY6" fmla="*/ 41273 h 208553"/>
                  <a:gd name="connsiteX7" fmla="*/ 81152 w 81247"/>
                  <a:gd name="connsiteY7" fmla="*/ 72706 h 208553"/>
                  <a:gd name="connsiteX8" fmla="*/ 81152 w 81247"/>
                  <a:gd name="connsiteY8" fmla="*/ 104138 h 208553"/>
                  <a:gd name="connsiteX9" fmla="*/ 80866 w 81247"/>
                  <a:gd name="connsiteY9" fmla="*/ 104043 h 20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47" h="208553">
                    <a:moveTo>
                      <a:pt x="80866" y="104043"/>
                    </a:moveTo>
                    <a:cubicBezTo>
                      <a:pt x="80866" y="124998"/>
                      <a:pt x="81723" y="145953"/>
                      <a:pt x="80675" y="166813"/>
                    </a:cubicBezTo>
                    <a:cubicBezTo>
                      <a:pt x="79342" y="192816"/>
                      <a:pt x="62197" y="210152"/>
                      <a:pt x="39527" y="208437"/>
                    </a:cubicBezTo>
                    <a:cubicBezTo>
                      <a:pt x="14953" y="206532"/>
                      <a:pt x="1427" y="191578"/>
                      <a:pt x="856" y="167289"/>
                    </a:cubicBezTo>
                    <a:cubicBezTo>
                      <a:pt x="-97" y="125474"/>
                      <a:pt x="-382" y="83564"/>
                      <a:pt x="665" y="41654"/>
                    </a:cubicBezTo>
                    <a:cubicBezTo>
                      <a:pt x="1332" y="16318"/>
                      <a:pt x="19811" y="-1684"/>
                      <a:pt x="42099" y="125"/>
                    </a:cubicBezTo>
                    <a:cubicBezTo>
                      <a:pt x="66674" y="2030"/>
                      <a:pt x="79532" y="16794"/>
                      <a:pt x="80961" y="41273"/>
                    </a:cubicBezTo>
                    <a:cubicBezTo>
                      <a:pt x="81533" y="51751"/>
                      <a:pt x="81056" y="62228"/>
                      <a:pt x="81152" y="72706"/>
                    </a:cubicBezTo>
                    <a:cubicBezTo>
                      <a:pt x="81152" y="83183"/>
                      <a:pt x="81152" y="93661"/>
                      <a:pt x="81152" y="104138"/>
                    </a:cubicBezTo>
                    <a:cubicBezTo>
                      <a:pt x="80961" y="104043"/>
                      <a:pt x="80961" y="104043"/>
                      <a:pt x="80866" y="104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43BAD673-AE51-AE61-6323-43B3AE12ECC6}"/>
              </a:ext>
            </a:extLst>
          </p:cNvPr>
          <p:cNvSpPr/>
          <p:nvPr/>
        </p:nvSpPr>
        <p:spPr>
          <a:xfrm>
            <a:off x="1428193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100000">
                <a:srgbClr val="9BBB59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29DA295-1977-F520-CE0F-647A732C37B7}"/>
              </a:ext>
            </a:extLst>
          </p:cNvPr>
          <p:cNvGrpSpPr/>
          <p:nvPr/>
        </p:nvGrpSpPr>
        <p:grpSpPr>
          <a:xfrm>
            <a:off x="1597569" y="2330418"/>
            <a:ext cx="2139335" cy="2776027"/>
            <a:chOff x="1839616" y="2195947"/>
            <a:chExt cx="2139335" cy="2776027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4E35FB5-EDD3-C2F7-9D41-5BDAFEC4C5EB}"/>
                </a:ext>
              </a:extLst>
            </p:cNvPr>
            <p:cNvSpPr txBox="1"/>
            <p:nvPr/>
          </p:nvSpPr>
          <p:spPr>
            <a:xfrm>
              <a:off x="1893168" y="3369687"/>
              <a:ext cx="1980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11D17B"/>
                  </a:solidFill>
                  <a:effectLst/>
                  <a:uLnTx/>
                  <a:uFillTx/>
                </a:rPr>
                <a:t>依赖管理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1D17B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AEF638F-67AD-FE48-96A9-DB41FDC4441A}"/>
                </a:ext>
              </a:extLst>
            </p:cNvPr>
            <p:cNvSpPr txBox="1"/>
            <p:nvPr/>
          </p:nvSpPr>
          <p:spPr>
            <a:xfrm>
              <a:off x="1839616" y="4262869"/>
              <a:ext cx="213933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方便快捷的管理项目依赖的资源（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jar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包）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8ED9BF19-E794-CEA4-011A-249E500C9B43}"/>
                </a:ext>
              </a:extLst>
            </p:cNvPr>
            <p:cNvCxnSpPr>
              <a:cxnSpLocks/>
            </p:cNvCxnSpPr>
            <p:nvPr/>
          </p:nvCxnSpPr>
          <p:spPr>
            <a:xfrm>
              <a:off x="2006088" y="3897118"/>
              <a:ext cx="1758757" cy="0"/>
            </a:xfrm>
            <a:prstGeom prst="line">
              <a:avLst/>
            </a:prstGeom>
            <a:noFill/>
            <a:ln w="12700" cap="flat" cmpd="sng" algn="ctr">
              <a:solidFill>
                <a:srgbClr val="9BBB59"/>
              </a:solidFill>
              <a:prstDash val="solid"/>
            </a:ln>
            <a:effectLst/>
          </p:spPr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B6DA1C5A-17C3-5D10-2360-D67F3DD73426}"/>
                </a:ext>
              </a:extLst>
            </p:cNvPr>
            <p:cNvGrpSpPr/>
            <p:nvPr/>
          </p:nvGrpSpPr>
          <p:grpSpPr>
            <a:xfrm>
              <a:off x="2575561" y="2195947"/>
              <a:ext cx="667443" cy="667448"/>
              <a:chOff x="1235086" y="1687042"/>
              <a:chExt cx="667443" cy="667448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F2CD9EFB-A63E-2BEE-7A5E-145625DC99B9}"/>
                  </a:ext>
                </a:extLst>
              </p:cNvPr>
              <p:cNvSpPr/>
              <p:nvPr/>
            </p:nvSpPr>
            <p:spPr>
              <a:xfrm>
                <a:off x="1235086" y="1687042"/>
                <a:ext cx="667443" cy="667448"/>
              </a:xfrm>
              <a:custGeom>
                <a:avLst/>
                <a:gdLst>
                  <a:gd name="connsiteX0" fmla="*/ 112755 w 667443"/>
                  <a:gd name="connsiteY0" fmla="*/ 541434 h 667448"/>
                  <a:gd name="connsiteX1" fmla="*/ 70395 w 667443"/>
                  <a:gd name="connsiteY1" fmla="*/ 478380 h 667448"/>
                  <a:gd name="connsiteX2" fmla="*/ 36794 w 667443"/>
                  <a:gd name="connsiteY2" fmla="*/ 381796 h 667448"/>
                  <a:gd name="connsiteX3" fmla="*/ 30376 w 667443"/>
                  <a:gd name="connsiteY3" fmla="*/ 374357 h 667448"/>
                  <a:gd name="connsiteX4" fmla="*/ 19 w 667443"/>
                  <a:gd name="connsiteY4" fmla="*/ 333921 h 667448"/>
                  <a:gd name="connsiteX5" fmla="*/ 30468 w 667443"/>
                  <a:gd name="connsiteY5" fmla="*/ 292673 h 667448"/>
                  <a:gd name="connsiteX6" fmla="*/ 36146 w 667443"/>
                  <a:gd name="connsiteY6" fmla="*/ 287343 h 667448"/>
                  <a:gd name="connsiteX7" fmla="*/ 111898 w 667443"/>
                  <a:gd name="connsiteY7" fmla="*/ 130602 h 667448"/>
                  <a:gd name="connsiteX8" fmla="*/ 113751 w 667443"/>
                  <a:gd name="connsiteY8" fmla="*/ 127914 h 667448"/>
                  <a:gd name="connsiteX9" fmla="*/ 108607 w 667443"/>
                  <a:gd name="connsiteY9" fmla="*/ 122399 h 667448"/>
                  <a:gd name="connsiteX10" fmla="*/ 79154 w 667443"/>
                  <a:gd name="connsiteY10" fmla="*/ 92877 h 667448"/>
                  <a:gd name="connsiteX11" fmla="*/ 51092 w 667443"/>
                  <a:gd name="connsiteY11" fmla="*/ 83839 h 667448"/>
                  <a:gd name="connsiteX12" fmla="*/ 4399 w 667443"/>
                  <a:gd name="connsiteY12" fmla="*/ 61431 h 667448"/>
                  <a:gd name="connsiteX13" fmla="*/ 15522 w 667443"/>
                  <a:gd name="connsiteY13" fmla="*/ 9802 h 667448"/>
                  <a:gd name="connsiteX14" fmla="*/ 68356 w 667443"/>
                  <a:gd name="connsiteY14" fmla="*/ 8574 h 667448"/>
                  <a:gd name="connsiteX15" fmla="*/ 81866 w 667443"/>
                  <a:gd name="connsiteY15" fmla="*/ 58929 h 667448"/>
                  <a:gd name="connsiteX16" fmla="*/ 84322 w 667443"/>
                  <a:gd name="connsiteY16" fmla="*/ 70631 h 667448"/>
                  <a:gd name="connsiteX17" fmla="*/ 122210 w 667443"/>
                  <a:gd name="connsiteY17" fmla="*/ 108449 h 667448"/>
                  <a:gd name="connsiteX18" fmla="*/ 126450 w 667443"/>
                  <a:gd name="connsiteY18" fmla="*/ 114543 h 667448"/>
                  <a:gd name="connsiteX19" fmla="*/ 159680 w 667443"/>
                  <a:gd name="connsiteY19" fmla="*/ 88590 h 667448"/>
                  <a:gd name="connsiteX20" fmla="*/ 285091 w 667443"/>
                  <a:gd name="connsiteY20" fmla="*/ 36822 h 667448"/>
                  <a:gd name="connsiteX21" fmla="*/ 293109 w 667443"/>
                  <a:gd name="connsiteY21" fmla="*/ 30125 h 667448"/>
                  <a:gd name="connsiteX22" fmla="*/ 333685 w 667443"/>
                  <a:gd name="connsiteY22" fmla="*/ 0 h 667448"/>
                  <a:gd name="connsiteX23" fmla="*/ 374353 w 667443"/>
                  <a:gd name="connsiteY23" fmla="*/ 30102 h 667448"/>
                  <a:gd name="connsiteX24" fmla="*/ 380865 w 667443"/>
                  <a:gd name="connsiteY24" fmla="*/ 36683 h 667448"/>
                  <a:gd name="connsiteX25" fmla="*/ 535891 w 667443"/>
                  <a:gd name="connsiteY25" fmla="*/ 111091 h 667448"/>
                  <a:gd name="connsiteX26" fmla="*/ 538046 w 667443"/>
                  <a:gd name="connsiteY26" fmla="*/ 112852 h 667448"/>
                  <a:gd name="connsiteX27" fmla="*/ 541175 w 667443"/>
                  <a:gd name="connsiteY27" fmla="*/ 113918 h 667448"/>
                  <a:gd name="connsiteX28" fmla="*/ 551533 w 667443"/>
                  <a:gd name="connsiteY28" fmla="*/ 102123 h 667448"/>
                  <a:gd name="connsiteX29" fmla="*/ 583535 w 667443"/>
                  <a:gd name="connsiteY29" fmla="*/ 70214 h 667448"/>
                  <a:gd name="connsiteX30" fmla="*/ 585829 w 667443"/>
                  <a:gd name="connsiteY30" fmla="*/ 59716 h 667448"/>
                  <a:gd name="connsiteX31" fmla="*/ 624921 w 667443"/>
                  <a:gd name="connsiteY31" fmla="*/ 23 h 667448"/>
                  <a:gd name="connsiteX32" fmla="*/ 664130 w 667443"/>
                  <a:gd name="connsiteY32" fmla="*/ 26371 h 667448"/>
                  <a:gd name="connsiteX33" fmla="*/ 654606 w 667443"/>
                  <a:gd name="connsiteY33" fmla="*/ 73180 h 667448"/>
                  <a:gd name="connsiteX34" fmla="*/ 608306 w 667443"/>
                  <a:gd name="connsiteY34" fmla="*/ 81870 h 667448"/>
                  <a:gd name="connsiteX35" fmla="*/ 597137 w 667443"/>
                  <a:gd name="connsiteY35" fmla="*/ 83955 h 667448"/>
                  <a:gd name="connsiteX36" fmla="*/ 559388 w 667443"/>
                  <a:gd name="connsiteY36" fmla="*/ 121912 h 667448"/>
                  <a:gd name="connsiteX37" fmla="*/ 554082 w 667443"/>
                  <a:gd name="connsiteY37" fmla="*/ 127520 h 667448"/>
                  <a:gd name="connsiteX38" fmla="*/ 583303 w 667443"/>
                  <a:gd name="connsiteY38" fmla="*/ 166149 h 667448"/>
                  <a:gd name="connsiteX39" fmla="*/ 630599 w 667443"/>
                  <a:gd name="connsiteY39" fmla="*/ 285327 h 667448"/>
                  <a:gd name="connsiteX40" fmla="*/ 637435 w 667443"/>
                  <a:gd name="connsiteY40" fmla="*/ 293206 h 667448"/>
                  <a:gd name="connsiteX41" fmla="*/ 667443 w 667443"/>
                  <a:gd name="connsiteY41" fmla="*/ 333874 h 667448"/>
                  <a:gd name="connsiteX42" fmla="*/ 637226 w 667443"/>
                  <a:gd name="connsiteY42" fmla="*/ 374496 h 667448"/>
                  <a:gd name="connsiteX43" fmla="*/ 630900 w 667443"/>
                  <a:gd name="connsiteY43" fmla="*/ 380405 h 667448"/>
                  <a:gd name="connsiteX44" fmla="*/ 555310 w 667443"/>
                  <a:gd name="connsiteY44" fmla="*/ 537123 h 667448"/>
                  <a:gd name="connsiteX45" fmla="*/ 553711 w 667443"/>
                  <a:gd name="connsiteY45" fmla="*/ 539418 h 667448"/>
                  <a:gd name="connsiteX46" fmla="*/ 558624 w 667443"/>
                  <a:gd name="connsiteY46" fmla="*/ 544771 h 667448"/>
                  <a:gd name="connsiteX47" fmla="*/ 597879 w 667443"/>
                  <a:gd name="connsiteY47" fmla="*/ 584188 h 667448"/>
                  <a:gd name="connsiteX48" fmla="*/ 607287 w 667443"/>
                  <a:gd name="connsiteY48" fmla="*/ 586041 h 667448"/>
                  <a:gd name="connsiteX49" fmla="*/ 659704 w 667443"/>
                  <a:gd name="connsiteY49" fmla="*/ 600293 h 667448"/>
                  <a:gd name="connsiteX50" fmla="*/ 654768 w 667443"/>
                  <a:gd name="connsiteY50" fmla="*/ 655073 h 667448"/>
                  <a:gd name="connsiteX51" fmla="*/ 600520 w 667443"/>
                  <a:gd name="connsiteY51" fmla="*/ 659870 h 667448"/>
                  <a:gd name="connsiteX52" fmla="*/ 585690 w 667443"/>
                  <a:gd name="connsiteY52" fmla="*/ 607407 h 667448"/>
                  <a:gd name="connsiteX53" fmla="*/ 586199 w 667443"/>
                  <a:gd name="connsiteY53" fmla="*/ 600107 h 667448"/>
                  <a:gd name="connsiteX54" fmla="*/ 584322 w 667443"/>
                  <a:gd name="connsiteY54" fmla="*/ 598138 h 667448"/>
                  <a:gd name="connsiteX55" fmla="*/ 539854 w 667443"/>
                  <a:gd name="connsiteY55" fmla="*/ 553599 h 667448"/>
                  <a:gd name="connsiteX56" fmla="*/ 535242 w 667443"/>
                  <a:gd name="connsiteY56" fmla="*/ 557006 h 667448"/>
                  <a:gd name="connsiteX57" fmla="*/ 382023 w 667443"/>
                  <a:gd name="connsiteY57" fmla="*/ 630649 h 667448"/>
                  <a:gd name="connsiteX58" fmla="*/ 374237 w 667443"/>
                  <a:gd name="connsiteY58" fmla="*/ 637601 h 667448"/>
                  <a:gd name="connsiteX59" fmla="*/ 333430 w 667443"/>
                  <a:gd name="connsiteY59" fmla="*/ 667448 h 667448"/>
                  <a:gd name="connsiteX60" fmla="*/ 293318 w 667443"/>
                  <a:gd name="connsiteY60" fmla="*/ 637670 h 667448"/>
                  <a:gd name="connsiteX61" fmla="*/ 284883 w 667443"/>
                  <a:gd name="connsiteY61" fmla="*/ 630533 h 667448"/>
                  <a:gd name="connsiteX62" fmla="*/ 133379 w 667443"/>
                  <a:gd name="connsiteY62" fmla="*/ 557979 h 667448"/>
                  <a:gd name="connsiteX63" fmla="*/ 129694 w 667443"/>
                  <a:gd name="connsiteY63" fmla="*/ 554804 h 667448"/>
                  <a:gd name="connsiteX64" fmla="*/ 127099 w 667443"/>
                  <a:gd name="connsiteY64" fmla="*/ 553368 h 667448"/>
                  <a:gd name="connsiteX65" fmla="*/ 111782 w 667443"/>
                  <a:gd name="connsiteY65" fmla="*/ 569565 h 667448"/>
                  <a:gd name="connsiteX66" fmla="*/ 83163 w 667443"/>
                  <a:gd name="connsiteY66" fmla="*/ 597975 h 667448"/>
                  <a:gd name="connsiteX67" fmla="*/ 81518 w 667443"/>
                  <a:gd name="connsiteY67" fmla="*/ 607430 h 667448"/>
                  <a:gd name="connsiteX68" fmla="*/ 57117 w 667443"/>
                  <a:gd name="connsiteY68" fmla="*/ 664829 h 667448"/>
                  <a:gd name="connsiteX69" fmla="*/ 1780 w 667443"/>
                  <a:gd name="connsiteY69" fmla="*/ 636813 h 667448"/>
                  <a:gd name="connsiteX70" fmla="*/ 33040 w 667443"/>
                  <a:gd name="connsiteY70" fmla="*/ 583191 h 667448"/>
                  <a:gd name="connsiteX71" fmla="*/ 60871 w 667443"/>
                  <a:gd name="connsiteY71" fmla="*/ 586041 h 667448"/>
                  <a:gd name="connsiteX72" fmla="*/ 67383 w 667443"/>
                  <a:gd name="connsiteY72" fmla="*/ 585972 h 667448"/>
                  <a:gd name="connsiteX73" fmla="*/ 112755 w 667443"/>
                  <a:gd name="connsiteY73" fmla="*/ 541434 h 667448"/>
                  <a:gd name="connsiteX74" fmla="*/ 292553 w 667443"/>
                  <a:gd name="connsiteY74" fmla="*/ 611763 h 667448"/>
                  <a:gd name="connsiteX75" fmla="*/ 294198 w 667443"/>
                  <a:gd name="connsiteY75" fmla="*/ 608589 h 667448"/>
                  <a:gd name="connsiteX76" fmla="*/ 332503 w 667443"/>
                  <a:gd name="connsiteY76" fmla="*/ 582195 h 667448"/>
                  <a:gd name="connsiteX77" fmla="*/ 372662 w 667443"/>
                  <a:gd name="connsiteY77" fmla="*/ 607777 h 667448"/>
                  <a:gd name="connsiteX78" fmla="*/ 381004 w 667443"/>
                  <a:gd name="connsiteY78" fmla="*/ 610975 h 667448"/>
                  <a:gd name="connsiteX79" fmla="*/ 610832 w 667443"/>
                  <a:gd name="connsiteY79" fmla="*/ 382074 h 667448"/>
                  <a:gd name="connsiteX80" fmla="*/ 605688 w 667443"/>
                  <a:gd name="connsiteY80" fmla="*/ 371553 h 667448"/>
                  <a:gd name="connsiteX81" fmla="*/ 582167 w 667443"/>
                  <a:gd name="connsiteY81" fmla="*/ 333573 h 667448"/>
                  <a:gd name="connsiteX82" fmla="*/ 604622 w 667443"/>
                  <a:gd name="connsiteY82" fmla="*/ 296381 h 667448"/>
                  <a:gd name="connsiteX83" fmla="*/ 610415 w 667443"/>
                  <a:gd name="connsiteY83" fmla="*/ 283682 h 667448"/>
                  <a:gd name="connsiteX84" fmla="*/ 609743 w 667443"/>
                  <a:gd name="connsiteY84" fmla="*/ 279580 h 667448"/>
                  <a:gd name="connsiteX85" fmla="*/ 381421 w 667443"/>
                  <a:gd name="connsiteY85" fmla="*/ 56495 h 667448"/>
                  <a:gd name="connsiteX86" fmla="*/ 371966 w 667443"/>
                  <a:gd name="connsiteY86" fmla="*/ 61223 h 667448"/>
                  <a:gd name="connsiteX87" fmla="*/ 334959 w 667443"/>
                  <a:gd name="connsiteY87" fmla="*/ 85207 h 667448"/>
                  <a:gd name="connsiteX88" fmla="*/ 296724 w 667443"/>
                  <a:gd name="connsiteY88" fmla="*/ 63285 h 667448"/>
                  <a:gd name="connsiteX89" fmla="*/ 283701 w 667443"/>
                  <a:gd name="connsiteY89" fmla="*/ 56959 h 667448"/>
                  <a:gd name="connsiteX90" fmla="*/ 280272 w 667443"/>
                  <a:gd name="connsiteY90" fmla="*/ 57492 h 667448"/>
                  <a:gd name="connsiteX91" fmla="*/ 56584 w 667443"/>
                  <a:gd name="connsiteY91" fmla="*/ 285304 h 667448"/>
                  <a:gd name="connsiteX92" fmla="*/ 61752 w 667443"/>
                  <a:gd name="connsiteY92" fmla="*/ 295825 h 667448"/>
                  <a:gd name="connsiteX93" fmla="*/ 85249 w 667443"/>
                  <a:gd name="connsiteY93" fmla="*/ 332438 h 667448"/>
                  <a:gd name="connsiteX94" fmla="*/ 65320 w 667443"/>
                  <a:gd name="connsiteY94" fmla="*/ 369862 h 667448"/>
                  <a:gd name="connsiteX95" fmla="*/ 57696 w 667443"/>
                  <a:gd name="connsiteY95" fmla="*/ 387821 h 667448"/>
                  <a:gd name="connsiteX96" fmla="*/ 57859 w 667443"/>
                  <a:gd name="connsiteY96" fmla="*/ 388493 h 667448"/>
                  <a:gd name="connsiteX97" fmla="*/ 207926 w 667443"/>
                  <a:gd name="connsiteY97" fmla="*/ 584813 h 667448"/>
                  <a:gd name="connsiteX98" fmla="*/ 292553 w 667443"/>
                  <a:gd name="connsiteY98" fmla="*/ 611763 h 667448"/>
                  <a:gd name="connsiteX99" fmla="*/ 601725 w 667443"/>
                  <a:gd name="connsiteY99" fmla="*/ 333874 h 667448"/>
                  <a:gd name="connsiteX100" fmla="*/ 624759 w 667443"/>
                  <a:gd name="connsiteY100" fmla="*/ 356908 h 667448"/>
                  <a:gd name="connsiteX101" fmla="*/ 647909 w 667443"/>
                  <a:gd name="connsiteY101" fmla="*/ 333874 h 667448"/>
                  <a:gd name="connsiteX102" fmla="*/ 624411 w 667443"/>
                  <a:gd name="connsiteY102" fmla="*/ 310493 h 667448"/>
                  <a:gd name="connsiteX103" fmla="*/ 601725 w 667443"/>
                  <a:gd name="connsiteY103" fmla="*/ 333874 h 667448"/>
                  <a:gd name="connsiteX104" fmla="*/ 333662 w 667443"/>
                  <a:gd name="connsiteY104" fmla="*/ 601706 h 667448"/>
                  <a:gd name="connsiteX105" fmla="*/ 310512 w 667443"/>
                  <a:gd name="connsiteY105" fmla="*/ 624601 h 667448"/>
                  <a:gd name="connsiteX106" fmla="*/ 333430 w 667443"/>
                  <a:gd name="connsiteY106" fmla="*/ 647866 h 667448"/>
                  <a:gd name="connsiteX107" fmla="*/ 356927 w 667443"/>
                  <a:gd name="connsiteY107" fmla="*/ 624485 h 667448"/>
                  <a:gd name="connsiteX108" fmla="*/ 333662 w 667443"/>
                  <a:gd name="connsiteY108" fmla="*/ 601706 h 667448"/>
                  <a:gd name="connsiteX109" fmla="*/ 333708 w 667443"/>
                  <a:gd name="connsiteY109" fmla="*/ 65695 h 667448"/>
                  <a:gd name="connsiteX110" fmla="*/ 356927 w 667443"/>
                  <a:gd name="connsiteY110" fmla="*/ 42847 h 667448"/>
                  <a:gd name="connsiteX111" fmla="*/ 334079 w 667443"/>
                  <a:gd name="connsiteY111" fmla="*/ 19535 h 667448"/>
                  <a:gd name="connsiteX112" fmla="*/ 310512 w 667443"/>
                  <a:gd name="connsiteY112" fmla="*/ 42823 h 667448"/>
                  <a:gd name="connsiteX113" fmla="*/ 333708 w 667443"/>
                  <a:gd name="connsiteY113" fmla="*/ 65695 h 667448"/>
                  <a:gd name="connsiteX114" fmla="*/ 65737 w 667443"/>
                  <a:gd name="connsiteY114" fmla="*/ 333619 h 667448"/>
                  <a:gd name="connsiteX115" fmla="*/ 42819 w 667443"/>
                  <a:gd name="connsiteY115" fmla="*/ 310493 h 667448"/>
                  <a:gd name="connsiteX116" fmla="*/ 19577 w 667443"/>
                  <a:gd name="connsiteY116" fmla="*/ 333411 h 667448"/>
                  <a:gd name="connsiteX117" fmla="*/ 42958 w 667443"/>
                  <a:gd name="connsiteY117" fmla="*/ 356908 h 667448"/>
                  <a:gd name="connsiteX118" fmla="*/ 65737 w 667443"/>
                  <a:gd name="connsiteY118" fmla="*/ 333619 h 667448"/>
                  <a:gd name="connsiteX119" fmla="*/ 624805 w 667443"/>
                  <a:gd name="connsiteY119" fmla="*/ 65695 h 667448"/>
                  <a:gd name="connsiteX120" fmla="*/ 647909 w 667443"/>
                  <a:gd name="connsiteY120" fmla="*/ 42823 h 667448"/>
                  <a:gd name="connsiteX121" fmla="*/ 625060 w 667443"/>
                  <a:gd name="connsiteY121" fmla="*/ 19535 h 667448"/>
                  <a:gd name="connsiteX122" fmla="*/ 601748 w 667443"/>
                  <a:gd name="connsiteY122" fmla="*/ 42870 h 667448"/>
                  <a:gd name="connsiteX123" fmla="*/ 624805 w 667443"/>
                  <a:gd name="connsiteY123" fmla="*/ 65695 h 667448"/>
                  <a:gd name="connsiteX124" fmla="*/ 42750 w 667443"/>
                  <a:gd name="connsiteY124" fmla="*/ 601706 h 667448"/>
                  <a:gd name="connsiteX125" fmla="*/ 19554 w 667443"/>
                  <a:gd name="connsiteY125" fmla="*/ 624485 h 667448"/>
                  <a:gd name="connsiteX126" fmla="*/ 42286 w 667443"/>
                  <a:gd name="connsiteY126" fmla="*/ 647890 h 667448"/>
                  <a:gd name="connsiteX127" fmla="*/ 65714 w 667443"/>
                  <a:gd name="connsiteY127" fmla="*/ 624624 h 667448"/>
                  <a:gd name="connsiteX128" fmla="*/ 42750 w 667443"/>
                  <a:gd name="connsiteY128" fmla="*/ 601706 h 667448"/>
                  <a:gd name="connsiteX129" fmla="*/ 624713 w 667443"/>
                  <a:gd name="connsiteY129" fmla="*/ 601706 h 667448"/>
                  <a:gd name="connsiteX130" fmla="*/ 601748 w 667443"/>
                  <a:gd name="connsiteY130" fmla="*/ 624578 h 667448"/>
                  <a:gd name="connsiteX131" fmla="*/ 625153 w 667443"/>
                  <a:gd name="connsiteY131" fmla="*/ 647890 h 667448"/>
                  <a:gd name="connsiteX132" fmla="*/ 647909 w 667443"/>
                  <a:gd name="connsiteY132" fmla="*/ 624531 h 667448"/>
                  <a:gd name="connsiteX133" fmla="*/ 624713 w 667443"/>
                  <a:gd name="connsiteY133" fmla="*/ 601706 h 667448"/>
                  <a:gd name="connsiteX134" fmla="*/ 65737 w 667443"/>
                  <a:gd name="connsiteY134" fmla="*/ 42777 h 667448"/>
                  <a:gd name="connsiteX135" fmla="*/ 42982 w 667443"/>
                  <a:gd name="connsiteY135" fmla="*/ 19535 h 667448"/>
                  <a:gd name="connsiteX136" fmla="*/ 19577 w 667443"/>
                  <a:gd name="connsiteY136" fmla="*/ 42221 h 667448"/>
                  <a:gd name="connsiteX137" fmla="*/ 42796 w 667443"/>
                  <a:gd name="connsiteY137" fmla="*/ 65695 h 667448"/>
                  <a:gd name="connsiteX138" fmla="*/ 65737 w 667443"/>
                  <a:gd name="connsiteY138" fmla="*/ 42777 h 667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667443" h="667448">
                    <a:moveTo>
                      <a:pt x="112755" y="541434"/>
                    </a:moveTo>
                    <a:cubicBezTo>
                      <a:pt x="97878" y="519466"/>
                      <a:pt x="83001" y="499607"/>
                      <a:pt x="70395" y="478380"/>
                    </a:cubicBezTo>
                    <a:cubicBezTo>
                      <a:pt x="52737" y="448626"/>
                      <a:pt x="42379" y="415929"/>
                      <a:pt x="36794" y="381796"/>
                    </a:cubicBezTo>
                    <a:cubicBezTo>
                      <a:pt x="36099" y="377486"/>
                      <a:pt x="34477" y="375655"/>
                      <a:pt x="30376" y="374357"/>
                    </a:cubicBezTo>
                    <a:cubicBezTo>
                      <a:pt x="11814" y="368448"/>
                      <a:pt x="89" y="352529"/>
                      <a:pt x="19" y="333921"/>
                    </a:cubicBezTo>
                    <a:cubicBezTo>
                      <a:pt x="-50" y="314942"/>
                      <a:pt x="11745" y="299185"/>
                      <a:pt x="30468" y="292673"/>
                    </a:cubicBezTo>
                    <a:cubicBezTo>
                      <a:pt x="32762" y="291862"/>
                      <a:pt x="35798" y="289429"/>
                      <a:pt x="36146" y="287343"/>
                    </a:cubicBezTo>
                    <a:cubicBezTo>
                      <a:pt x="46365" y="227789"/>
                      <a:pt x="71206" y="175395"/>
                      <a:pt x="111898" y="130602"/>
                    </a:cubicBezTo>
                    <a:cubicBezTo>
                      <a:pt x="112500" y="129930"/>
                      <a:pt x="112940" y="129119"/>
                      <a:pt x="113751" y="127914"/>
                    </a:cubicBezTo>
                    <a:cubicBezTo>
                      <a:pt x="112013" y="126037"/>
                      <a:pt x="110368" y="124160"/>
                      <a:pt x="108607" y="122399"/>
                    </a:cubicBezTo>
                    <a:cubicBezTo>
                      <a:pt x="98782" y="112574"/>
                      <a:pt x="88655" y="103003"/>
                      <a:pt x="79154" y="92877"/>
                    </a:cubicBezTo>
                    <a:cubicBezTo>
                      <a:pt x="71322" y="84488"/>
                      <a:pt x="65274" y="78347"/>
                      <a:pt x="51092" y="83839"/>
                    </a:cubicBezTo>
                    <a:cubicBezTo>
                      <a:pt x="33365" y="90722"/>
                      <a:pt x="12857" y="78834"/>
                      <a:pt x="4399" y="61431"/>
                    </a:cubicBezTo>
                    <a:cubicBezTo>
                      <a:pt x="-4222" y="43658"/>
                      <a:pt x="367" y="22292"/>
                      <a:pt x="15522" y="9802"/>
                    </a:cubicBezTo>
                    <a:cubicBezTo>
                      <a:pt x="30769" y="-2758"/>
                      <a:pt x="52367" y="-3267"/>
                      <a:pt x="68356" y="8574"/>
                    </a:cubicBezTo>
                    <a:cubicBezTo>
                      <a:pt x="83812" y="20021"/>
                      <a:pt x="89883" y="41271"/>
                      <a:pt x="81866" y="58929"/>
                    </a:cubicBezTo>
                    <a:cubicBezTo>
                      <a:pt x="79432" y="64281"/>
                      <a:pt x="80498" y="66946"/>
                      <a:pt x="84322" y="70631"/>
                    </a:cubicBezTo>
                    <a:cubicBezTo>
                      <a:pt x="97160" y="83028"/>
                      <a:pt x="109673" y="95750"/>
                      <a:pt x="122210" y="108449"/>
                    </a:cubicBezTo>
                    <a:cubicBezTo>
                      <a:pt x="123971" y="110233"/>
                      <a:pt x="125129" y="112620"/>
                      <a:pt x="126450" y="114543"/>
                    </a:cubicBezTo>
                    <a:cubicBezTo>
                      <a:pt x="138593" y="105019"/>
                      <a:pt x="148835" y="96399"/>
                      <a:pt x="159680" y="88590"/>
                    </a:cubicBezTo>
                    <a:cubicBezTo>
                      <a:pt x="197382" y="61478"/>
                      <a:pt x="239418" y="44631"/>
                      <a:pt x="285091" y="36822"/>
                    </a:cubicBezTo>
                    <a:cubicBezTo>
                      <a:pt x="289564" y="36057"/>
                      <a:pt x="291696" y="34597"/>
                      <a:pt x="293109" y="30125"/>
                    </a:cubicBezTo>
                    <a:cubicBezTo>
                      <a:pt x="298972" y="11633"/>
                      <a:pt x="314984" y="0"/>
                      <a:pt x="333685" y="0"/>
                    </a:cubicBezTo>
                    <a:cubicBezTo>
                      <a:pt x="352339" y="0"/>
                      <a:pt x="368259" y="11702"/>
                      <a:pt x="374353" y="30102"/>
                    </a:cubicBezTo>
                    <a:cubicBezTo>
                      <a:pt x="375466" y="33485"/>
                      <a:pt x="376346" y="35918"/>
                      <a:pt x="380865" y="36683"/>
                    </a:cubicBezTo>
                    <a:cubicBezTo>
                      <a:pt x="439747" y="46392"/>
                      <a:pt x="491538" y="71048"/>
                      <a:pt x="535891" y="111091"/>
                    </a:cubicBezTo>
                    <a:cubicBezTo>
                      <a:pt x="536586" y="111716"/>
                      <a:pt x="537282" y="112319"/>
                      <a:pt x="538046" y="112852"/>
                    </a:cubicBezTo>
                    <a:cubicBezTo>
                      <a:pt x="538394" y="113107"/>
                      <a:pt x="538881" y="113153"/>
                      <a:pt x="541175" y="113918"/>
                    </a:cubicBezTo>
                    <a:cubicBezTo>
                      <a:pt x="544233" y="110419"/>
                      <a:pt x="547663" y="106062"/>
                      <a:pt x="551533" y="102123"/>
                    </a:cubicBezTo>
                    <a:cubicBezTo>
                      <a:pt x="562077" y="91371"/>
                      <a:pt x="572713" y="80688"/>
                      <a:pt x="583535" y="70214"/>
                    </a:cubicBezTo>
                    <a:cubicBezTo>
                      <a:pt x="586871" y="66993"/>
                      <a:pt x="588076" y="64675"/>
                      <a:pt x="585829" y="59716"/>
                    </a:cubicBezTo>
                    <a:cubicBezTo>
                      <a:pt x="573176" y="31631"/>
                      <a:pt x="594148" y="-70"/>
                      <a:pt x="624921" y="23"/>
                    </a:cubicBezTo>
                    <a:cubicBezTo>
                      <a:pt x="641953" y="70"/>
                      <a:pt x="657525" y="10544"/>
                      <a:pt x="664130" y="26371"/>
                    </a:cubicBezTo>
                    <a:cubicBezTo>
                      <a:pt x="670804" y="42406"/>
                      <a:pt x="667026" y="61037"/>
                      <a:pt x="654606" y="73180"/>
                    </a:cubicBezTo>
                    <a:cubicBezTo>
                      <a:pt x="642370" y="85160"/>
                      <a:pt x="623855" y="88937"/>
                      <a:pt x="608306" y="81870"/>
                    </a:cubicBezTo>
                    <a:cubicBezTo>
                      <a:pt x="603463" y="79668"/>
                      <a:pt x="600775" y="80155"/>
                      <a:pt x="597137" y="83955"/>
                    </a:cubicBezTo>
                    <a:cubicBezTo>
                      <a:pt x="584786" y="96839"/>
                      <a:pt x="571994" y="109283"/>
                      <a:pt x="559388" y="121912"/>
                    </a:cubicBezTo>
                    <a:cubicBezTo>
                      <a:pt x="557465" y="123836"/>
                      <a:pt x="555634" y="125875"/>
                      <a:pt x="554082" y="127520"/>
                    </a:cubicBezTo>
                    <a:cubicBezTo>
                      <a:pt x="564116" y="140706"/>
                      <a:pt x="574312" y="153033"/>
                      <a:pt x="583303" y="166149"/>
                    </a:cubicBezTo>
                    <a:cubicBezTo>
                      <a:pt x="608028" y="202253"/>
                      <a:pt x="623392" y="242226"/>
                      <a:pt x="630599" y="285327"/>
                    </a:cubicBezTo>
                    <a:cubicBezTo>
                      <a:pt x="631363" y="289939"/>
                      <a:pt x="633101" y="291816"/>
                      <a:pt x="637435" y="293206"/>
                    </a:cubicBezTo>
                    <a:cubicBezTo>
                      <a:pt x="655834" y="299092"/>
                      <a:pt x="667490" y="315197"/>
                      <a:pt x="667443" y="333874"/>
                    </a:cubicBezTo>
                    <a:cubicBezTo>
                      <a:pt x="667397" y="352552"/>
                      <a:pt x="655672" y="368379"/>
                      <a:pt x="637226" y="374496"/>
                    </a:cubicBezTo>
                    <a:cubicBezTo>
                      <a:pt x="634144" y="375516"/>
                      <a:pt x="631618" y="376072"/>
                      <a:pt x="630900" y="380405"/>
                    </a:cubicBezTo>
                    <a:cubicBezTo>
                      <a:pt x="621028" y="440006"/>
                      <a:pt x="596025" y="492377"/>
                      <a:pt x="555310" y="537123"/>
                    </a:cubicBezTo>
                    <a:cubicBezTo>
                      <a:pt x="554847" y="537633"/>
                      <a:pt x="554522" y="538259"/>
                      <a:pt x="553711" y="539418"/>
                    </a:cubicBezTo>
                    <a:cubicBezTo>
                      <a:pt x="555287" y="541156"/>
                      <a:pt x="556886" y="543033"/>
                      <a:pt x="558624" y="544771"/>
                    </a:cubicBezTo>
                    <a:cubicBezTo>
                      <a:pt x="571716" y="557910"/>
                      <a:pt x="584925" y="570909"/>
                      <a:pt x="597879" y="584188"/>
                    </a:cubicBezTo>
                    <a:cubicBezTo>
                      <a:pt x="600868" y="587246"/>
                      <a:pt x="603046" y="588034"/>
                      <a:pt x="607287" y="586041"/>
                    </a:cubicBezTo>
                    <a:cubicBezTo>
                      <a:pt x="625871" y="577282"/>
                      <a:pt x="648233" y="583562"/>
                      <a:pt x="659704" y="600293"/>
                    </a:cubicBezTo>
                    <a:cubicBezTo>
                      <a:pt x="671568" y="617556"/>
                      <a:pt x="669506" y="640498"/>
                      <a:pt x="654768" y="655073"/>
                    </a:cubicBezTo>
                    <a:cubicBezTo>
                      <a:pt x="640192" y="669487"/>
                      <a:pt x="617576" y="671480"/>
                      <a:pt x="600520" y="659870"/>
                    </a:cubicBezTo>
                    <a:cubicBezTo>
                      <a:pt x="583766" y="648469"/>
                      <a:pt x="577533" y="626084"/>
                      <a:pt x="585690" y="607407"/>
                    </a:cubicBezTo>
                    <a:cubicBezTo>
                      <a:pt x="586617" y="605275"/>
                      <a:pt x="586269" y="602540"/>
                      <a:pt x="586199" y="600107"/>
                    </a:cubicBezTo>
                    <a:cubicBezTo>
                      <a:pt x="586176" y="599435"/>
                      <a:pt x="584994" y="598786"/>
                      <a:pt x="584322" y="598138"/>
                    </a:cubicBezTo>
                    <a:cubicBezTo>
                      <a:pt x="569608" y="583400"/>
                      <a:pt x="554893" y="568639"/>
                      <a:pt x="539854" y="553599"/>
                    </a:cubicBezTo>
                    <a:cubicBezTo>
                      <a:pt x="538069" y="554897"/>
                      <a:pt x="536563" y="555847"/>
                      <a:pt x="535242" y="557006"/>
                    </a:cubicBezTo>
                    <a:cubicBezTo>
                      <a:pt x="491307" y="596400"/>
                      <a:pt x="440095" y="620731"/>
                      <a:pt x="382023" y="630649"/>
                    </a:cubicBezTo>
                    <a:cubicBezTo>
                      <a:pt x="377319" y="631460"/>
                      <a:pt x="375605" y="633383"/>
                      <a:pt x="374237" y="637601"/>
                    </a:cubicBezTo>
                    <a:cubicBezTo>
                      <a:pt x="368328" y="655907"/>
                      <a:pt x="352154" y="667540"/>
                      <a:pt x="333430" y="667448"/>
                    </a:cubicBezTo>
                    <a:cubicBezTo>
                      <a:pt x="315077" y="667355"/>
                      <a:pt x="299018" y="655722"/>
                      <a:pt x="293318" y="637670"/>
                    </a:cubicBezTo>
                    <a:cubicBezTo>
                      <a:pt x="291835" y="632943"/>
                      <a:pt x="289587" y="631344"/>
                      <a:pt x="284883" y="630533"/>
                    </a:cubicBezTo>
                    <a:cubicBezTo>
                      <a:pt x="227553" y="620685"/>
                      <a:pt x="176921" y="596724"/>
                      <a:pt x="133379" y="557979"/>
                    </a:cubicBezTo>
                    <a:cubicBezTo>
                      <a:pt x="132174" y="556890"/>
                      <a:pt x="130946" y="555847"/>
                      <a:pt x="129694" y="554804"/>
                    </a:cubicBezTo>
                    <a:cubicBezTo>
                      <a:pt x="129347" y="554526"/>
                      <a:pt x="128906" y="554341"/>
                      <a:pt x="127099" y="553368"/>
                    </a:cubicBezTo>
                    <a:cubicBezTo>
                      <a:pt x="122210" y="558535"/>
                      <a:pt x="117111" y="564166"/>
                      <a:pt x="111782" y="569565"/>
                    </a:cubicBezTo>
                    <a:cubicBezTo>
                      <a:pt x="102350" y="579136"/>
                      <a:pt x="92896" y="588706"/>
                      <a:pt x="83163" y="597975"/>
                    </a:cubicBezTo>
                    <a:cubicBezTo>
                      <a:pt x="79942" y="601034"/>
                      <a:pt x="79664" y="603328"/>
                      <a:pt x="81518" y="607430"/>
                    </a:cubicBezTo>
                    <a:cubicBezTo>
                      <a:pt x="91807" y="630255"/>
                      <a:pt x="80545" y="656371"/>
                      <a:pt x="57117" y="664829"/>
                    </a:cubicBezTo>
                    <a:cubicBezTo>
                      <a:pt x="34037" y="673171"/>
                      <a:pt x="8848" y="660426"/>
                      <a:pt x="1780" y="636813"/>
                    </a:cubicBezTo>
                    <a:cubicBezTo>
                      <a:pt x="-5218" y="613524"/>
                      <a:pt x="9080" y="588868"/>
                      <a:pt x="33040" y="583191"/>
                    </a:cubicBezTo>
                    <a:cubicBezTo>
                      <a:pt x="42564" y="580943"/>
                      <a:pt x="51857" y="581986"/>
                      <a:pt x="60871" y="586041"/>
                    </a:cubicBezTo>
                    <a:cubicBezTo>
                      <a:pt x="62725" y="586876"/>
                      <a:pt x="66224" y="587107"/>
                      <a:pt x="67383" y="585972"/>
                    </a:cubicBezTo>
                    <a:cubicBezTo>
                      <a:pt x="83071" y="570886"/>
                      <a:pt x="98481" y="555523"/>
                      <a:pt x="112755" y="541434"/>
                    </a:cubicBezTo>
                    <a:close/>
                    <a:moveTo>
                      <a:pt x="292553" y="611763"/>
                    </a:moveTo>
                    <a:cubicBezTo>
                      <a:pt x="293364" y="610234"/>
                      <a:pt x="293828" y="609423"/>
                      <a:pt x="294198" y="608589"/>
                    </a:cubicBezTo>
                    <a:cubicBezTo>
                      <a:pt x="301614" y="592020"/>
                      <a:pt x="314382" y="582635"/>
                      <a:pt x="332503" y="582195"/>
                    </a:cubicBezTo>
                    <a:cubicBezTo>
                      <a:pt x="351204" y="581754"/>
                      <a:pt x="364922" y="590676"/>
                      <a:pt x="372662" y="607777"/>
                    </a:cubicBezTo>
                    <a:cubicBezTo>
                      <a:pt x="374747" y="612389"/>
                      <a:pt x="377551" y="611555"/>
                      <a:pt x="381004" y="610975"/>
                    </a:cubicBezTo>
                    <a:cubicBezTo>
                      <a:pt x="497123" y="591186"/>
                      <a:pt x="590347" y="498239"/>
                      <a:pt x="610832" y="382074"/>
                    </a:cubicBezTo>
                    <a:cubicBezTo>
                      <a:pt x="611782" y="376651"/>
                      <a:pt x="610994" y="374172"/>
                      <a:pt x="605688" y="371553"/>
                    </a:cubicBezTo>
                    <a:cubicBezTo>
                      <a:pt x="590208" y="363930"/>
                      <a:pt x="582191" y="350791"/>
                      <a:pt x="582167" y="333573"/>
                    </a:cubicBezTo>
                    <a:cubicBezTo>
                      <a:pt x="582121" y="316912"/>
                      <a:pt x="589768" y="303842"/>
                      <a:pt x="604622" y="296381"/>
                    </a:cubicBezTo>
                    <a:cubicBezTo>
                      <a:pt x="611064" y="293137"/>
                      <a:pt x="612454" y="289776"/>
                      <a:pt x="610415" y="283682"/>
                    </a:cubicBezTo>
                    <a:cubicBezTo>
                      <a:pt x="609975" y="282384"/>
                      <a:pt x="610021" y="280948"/>
                      <a:pt x="609743" y="279580"/>
                    </a:cubicBezTo>
                    <a:cubicBezTo>
                      <a:pt x="587219" y="165941"/>
                      <a:pt x="495385" y="76308"/>
                      <a:pt x="381421" y="56495"/>
                    </a:cubicBezTo>
                    <a:cubicBezTo>
                      <a:pt x="376508" y="55638"/>
                      <a:pt x="374261" y="56495"/>
                      <a:pt x="371966" y="61223"/>
                    </a:cubicBezTo>
                    <a:cubicBezTo>
                      <a:pt x="364551" y="76447"/>
                      <a:pt x="351945" y="84766"/>
                      <a:pt x="334959" y="85207"/>
                    </a:cubicBezTo>
                    <a:cubicBezTo>
                      <a:pt x="317997" y="85647"/>
                      <a:pt x="304649" y="78232"/>
                      <a:pt x="296724" y="63285"/>
                    </a:cubicBezTo>
                    <a:cubicBezTo>
                      <a:pt x="293411" y="57052"/>
                      <a:pt x="290398" y="54363"/>
                      <a:pt x="283701" y="56959"/>
                    </a:cubicBezTo>
                    <a:cubicBezTo>
                      <a:pt x="282658" y="57376"/>
                      <a:pt x="281407" y="57260"/>
                      <a:pt x="280272" y="57492"/>
                    </a:cubicBezTo>
                    <a:cubicBezTo>
                      <a:pt x="167466" y="78904"/>
                      <a:pt x="76466" y="171711"/>
                      <a:pt x="56584" y="285304"/>
                    </a:cubicBezTo>
                    <a:cubicBezTo>
                      <a:pt x="55634" y="290727"/>
                      <a:pt x="56422" y="293229"/>
                      <a:pt x="61752" y="295825"/>
                    </a:cubicBezTo>
                    <a:cubicBezTo>
                      <a:pt x="76744" y="303124"/>
                      <a:pt x="84646" y="315776"/>
                      <a:pt x="85249" y="332438"/>
                    </a:cubicBezTo>
                    <a:cubicBezTo>
                      <a:pt x="85828" y="348566"/>
                      <a:pt x="78784" y="361102"/>
                      <a:pt x="65320" y="369862"/>
                    </a:cubicBezTo>
                    <a:cubicBezTo>
                      <a:pt x="55518" y="376234"/>
                      <a:pt x="55379" y="376049"/>
                      <a:pt x="57696" y="387821"/>
                    </a:cubicBezTo>
                    <a:cubicBezTo>
                      <a:pt x="57743" y="388053"/>
                      <a:pt x="57812" y="388261"/>
                      <a:pt x="57859" y="388493"/>
                    </a:cubicBezTo>
                    <a:cubicBezTo>
                      <a:pt x="77463" y="477198"/>
                      <a:pt x="127771" y="542523"/>
                      <a:pt x="207926" y="584813"/>
                    </a:cubicBezTo>
                    <a:cubicBezTo>
                      <a:pt x="234320" y="598740"/>
                      <a:pt x="262567" y="607523"/>
                      <a:pt x="292553" y="611763"/>
                    </a:cubicBezTo>
                    <a:close/>
                    <a:moveTo>
                      <a:pt x="601725" y="333874"/>
                    </a:moveTo>
                    <a:cubicBezTo>
                      <a:pt x="601818" y="346388"/>
                      <a:pt x="612338" y="356931"/>
                      <a:pt x="624759" y="356908"/>
                    </a:cubicBezTo>
                    <a:cubicBezTo>
                      <a:pt x="637133" y="356908"/>
                      <a:pt x="647816" y="346272"/>
                      <a:pt x="647909" y="333874"/>
                    </a:cubicBezTo>
                    <a:cubicBezTo>
                      <a:pt x="648001" y="321199"/>
                      <a:pt x="636994" y="310261"/>
                      <a:pt x="624411" y="310493"/>
                    </a:cubicBezTo>
                    <a:cubicBezTo>
                      <a:pt x="611921" y="310725"/>
                      <a:pt x="601656" y="321315"/>
                      <a:pt x="601725" y="333874"/>
                    </a:cubicBezTo>
                    <a:close/>
                    <a:moveTo>
                      <a:pt x="333662" y="601706"/>
                    </a:moveTo>
                    <a:cubicBezTo>
                      <a:pt x="321125" y="601729"/>
                      <a:pt x="310582" y="612180"/>
                      <a:pt x="310512" y="624601"/>
                    </a:cubicBezTo>
                    <a:cubicBezTo>
                      <a:pt x="310466" y="636975"/>
                      <a:pt x="321033" y="647681"/>
                      <a:pt x="333430" y="647866"/>
                    </a:cubicBezTo>
                    <a:cubicBezTo>
                      <a:pt x="346082" y="648029"/>
                      <a:pt x="357090" y="637068"/>
                      <a:pt x="356927" y="624485"/>
                    </a:cubicBezTo>
                    <a:cubicBezTo>
                      <a:pt x="356765" y="612018"/>
                      <a:pt x="346221" y="601683"/>
                      <a:pt x="333662" y="601706"/>
                    </a:cubicBezTo>
                    <a:close/>
                    <a:moveTo>
                      <a:pt x="333708" y="65695"/>
                    </a:moveTo>
                    <a:cubicBezTo>
                      <a:pt x="346245" y="65695"/>
                      <a:pt x="356811" y="55314"/>
                      <a:pt x="356927" y="42847"/>
                    </a:cubicBezTo>
                    <a:cubicBezTo>
                      <a:pt x="357043" y="30495"/>
                      <a:pt x="346476" y="19720"/>
                      <a:pt x="334079" y="19535"/>
                    </a:cubicBezTo>
                    <a:cubicBezTo>
                      <a:pt x="321403" y="19326"/>
                      <a:pt x="310419" y="30194"/>
                      <a:pt x="310512" y="42823"/>
                    </a:cubicBezTo>
                    <a:cubicBezTo>
                      <a:pt x="310628" y="55267"/>
                      <a:pt x="321195" y="65672"/>
                      <a:pt x="333708" y="65695"/>
                    </a:cubicBezTo>
                    <a:close/>
                    <a:moveTo>
                      <a:pt x="65737" y="333619"/>
                    </a:moveTo>
                    <a:cubicBezTo>
                      <a:pt x="65714" y="321083"/>
                      <a:pt x="55263" y="310563"/>
                      <a:pt x="42819" y="310493"/>
                    </a:cubicBezTo>
                    <a:cubicBezTo>
                      <a:pt x="30445" y="310423"/>
                      <a:pt x="19739" y="320990"/>
                      <a:pt x="19577" y="333411"/>
                    </a:cubicBezTo>
                    <a:cubicBezTo>
                      <a:pt x="19415" y="346086"/>
                      <a:pt x="30352" y="357070"/>
                      <a:pt x="42958" y="356908"/>
                    </a:cubicBezTo>
                    <a:cubicBezTo>
                      <a:pt x="55402" y="356746"/>
                      <a:pt x="65760" y="346156"/>
                      <a:pt x="65737" y="333619"/>
                    </a:cubicBezTo>
                    <a:close/>
                    <a:moveTo>
                      <a:pt x="624805" y="65695"/>
                    </a:moveTo>
                    <a:cubicBezTo>
                      <a:pt x="637411" y="65672"/>
                      <a:pt x="647816" y="55360"/>
                      <a:pt x="647909" y="42823"/>
                    </a:cubicBezTo>
                    <a:cubicBezTo>
                      <a:pt x="648001" y="30495"/>
                      <a:pt x="637411" y="19697"/>
                      <a:pt x="625060" y="19535"/>
                    </a:cubicBezTo>
                    <a:cubicBezTo>
                      <a:pt x="612269" y="19349"/>
                      <a:pt x="601656" y="29986"/>
                      <a:pt x="601748" y="42870"/>
                    </a:cubicBezTo>
                    <a:cubicBezTo>
                      <a:pt x="601818" y="55453"/>
                      <a:pt x="612176" y="65695"/>
                      <a:pt x="624805" y="65695"/>
                    </a:cubicBezTo>
                    <a:close/>
                    <a:moveTo>
                      <a:pt x="42750" y="601706"/>
                    </a:moveTo>
                    <a:cubicBezTo>
                      <a:pt x="30144" y="601683"/>
                      <a:pt x="19693" y="611949"/>
                      <a:pt x="19554" y="624485"/>
                    </a:cubicBezTo>
                    <a:cubicBezTo>
                      <a:pt x="19415" y="636836"/>
                      <a:pt x="29935" y="647635"/>
                      <a:pt x="42286" y="647890"/>
                    </a:cubicBezTo>
                    <a:cubicBezTo>
                      <a:pt x="55055" y="648121"/>
                      <a:pt x="65760" y="637508"/>
                      <a:pt x="65714" y="624624"/>
                    </a:cubicBezTo>
                    <a:cubicBezTo>
                      <a:pt x="65691" y="612018"/>
                      <a:pt x="55379" y="601729"/>
                      <a:pt x="42750" y="601706"/>
                    </a:cubicBezTo>
                    <a:close/>
                    <a:moveTo>
                      <a:pt x="624713" y="601706"/>
                    </a:moveTo>
                    <a:cubicBezTo>
                      <a:pt x="611968" y="601729"/>
                      <a:pt x="601818" y="611856"/>
                      <a:pt x="601748" y="624578"/>
                    </a:cubicBezTo>
                    <a:cubicBezTo>
                      <a:pt x="601679" y="637369"/>
                      <a:pt x="612454" y="648098"/>
                      <a:pt x="625153" y="647890"/>
                    </a:cubicBezTo>
                    <a:cubicBezTo>
                      <a:pt x="637551" y="647681"/>
                      <a:pt x="648048" y="636906"/>
                      <a:pt x="647909" y="624531"/>
                    </a:cubicBezTo>
                    <a:cubicBezTo>
                      <a:pt x="647770" y="612041"/>
                      <a:pt x="637203" y="601660"/>
                      <a:pt x="624713" y="601706"/>
                    </a:cubicBezTo>
                    <a:close/>
                    <a:moveTo>
                      <a:pt x="65737" y="42777"/>
                    </a:moveTo>
                    <a:cubicBezTo>
                      <a:pt x="65784" y="30264"/>
                      <a:pt x="55425" y="19674"/>
                      <a:pt x="42982" y="19535"/>
                    </a:cubicBezTo>
                    <a:cubicBezTo>
                      <a:pt x="30561" y="19373"/>
                      <a:pt x="19832" y="29777"/>
                      <a:pt x="19577" y="42221"/>
                    </a:cubicBezTo>
                    <a:cubicBezTo>
                      <a:pt x="19322" y="54943"/>
                      <a:pt x="30005" y="65741"/>
                      <a:pt x="42796" y="65695"/>
                    </a:cubicBezTo>
                    <a:cubicBezTo>
                      <a:pt x="55472" y="65649"/>
                      <a:pt x="65668" y="55453"/>
                      <a:pt x="65737" y="42777"/>
                    </a:cubicBezTo>
                    <a:close/>
                  </a:path>
                </a:pathLst>
              </a:custGeom>
              <a:solidFill>
                <a:srgbClr val="9BBB59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5C507B8B-83D9-AB76-9B6A-89875AABC0AA}"/>
                  </a:ext>
                </a:extLst>
              </p:cNvPr>
              <p:cNvSpPr/>
              <p:nvPr/>
            </p:nvSpPr>
            <p:spPr>
              <a:xfrm>
                <a:off x="1354724" y="1806931"/>
                <a:ext cx="428197" cy="427902"/>
              </a:xfrm>
              <a:custGeom>
                <a:avLst/>
                <a:gdLst>
                  <a:gd name="connsiteX0" fmla="*/ 19951 w 428197"/>
                  <a:gd name="connsiteY0" fmla="*/ 204021 h 427902"/>
                  <a:gd name="connsiteX1" fmla="*/ 80246 w 428197"/>
                  <a:gd name="connsiteY1" fmla="*/ 204021 h 427902"/>
                  <a:gd name="connsiteX2" fmla="*/ 100105 w 428197"/>
                  <a:gd name="connsiteY2" fmla="*/ 185320 h 427902"/>
                  <a:gd name="connsiteX3" fmla="*/ 108100 w 428197"/>
                  <a:gd name="connsiteY3" fmla="*/ 123032 h 427902"/>
                  <a:gd name="connsiteX4" fmla="*/ 58441 w 428197"/>
                  <a:gd name="connsiteY4" fmla="*/ 97588 h 427902"/>
                  <a:gd name="connsiteX5" fmla="*/ 50585 w 428197"/>
                  <a:gd name="connsiteY5" fmla="*/ 108896 h 427902"/>
                  <a:gd name="connsiteX6" fmla="*/ 35986 w 428197"/>
                  <a:gd name="connsiteY6" fmla="*/ 113855 h 427902"/>
                  <a:gd name="connsiteX7" fmla="*/ 34295 w 428197"/>
                  <a:gd name="connsiteY7" fmla="*/ 98028 h 427902"/>
                  <a:gd name="connsiteX8" fmla="*/ 181187 w 428197"/>
                  <a:gd name="connsiteY8" fmla="*/ 2533 h 427902"/>
                  <a:gd name="connsiteX9" fmla="*/ 424873 w 428197"/>
                  <a:gd name="connsiteY9" fmla="*/ 177071 h 427902"/>
                  <a:gd name="connsiteX10" fmla="*/ 425313 w 428197"/>
                  <a:gd name="connsiteY10" fmla="*/ 248304 h 427902"/>
                  <a:gd name="connsiteX11" fmla="*/ 413773 w 428197"/>
                  <a:gd name="connsiteY11" fmla="*/ 258546 h 427902"/>
                  <a:gd name="connsiteX12" fmla="*/ 405871 w 428197"/>
                  <a:gd name="connsiteY12" fmla="*/ 245407 h 427902"/>
                  <a:gd name="connsiteX13" fmla="*/ 408188 w 428197"/>
                  <a:gd name="connsiteY13" fmla="*/ 224181 h 427902"/>
                  <a:gd name="connsiteX14" fmla="*/ 330606 w 428197"/>
                  <a:gd name="connsiteY14" fmla="*/ 224181 h 427902"/>
                  <a:gd name="connsiteX15" fmla="*/ 320155 w 428197"/>
                  <a:gd name="connsiteY15" fmla="*/ 304498 h 427902"/>
                  <a:gd name="connsiteX16" fmla="*/ 370509 w 428197"/>
                  <a:gd name="connsiteY16" fmla="*/ 330266 h 427902"/>
                  <a:gd name="connsiteX17" fmla="*/ 389256 w 428197"/>
                  <a:gd name="connsiteY17" fmla="*/ 297801 h 427902"/>
                  <a:gd name="connsiteX18" fmla="*/ 392454 w 428197"/>
                  <a:gd name="connsiteY18" fmla="*/ 290873 h 427902"/>
                  <a:gd name="connsiteX19" fmla="*/ 406381 w 428197"/>
                  <a:gd name="connsiteY19" fmla="*/ 284454 h 427902"/>
                  <a:gd name="connsiteX20" fmla="*/ 410320 w 428197"/>
                  <a:gd name="connsiteY20" fmla="*/ 298682 h 427902"/>
                  <a:gd name="connsiteX21" fmla="*/ 383115 w 428197"/>
                  <a:gd name="connsiteY21" fmla="*/ 344564 h 427902"/>
                  <a:gd name="connsiteX22" fmla="*/ 61523 w 428197"/>
                  <a:gd name="connsiteY22" fmla="*/ 363010 h 427902"/>
                  <a:gd name="connsiteX23" fmla="*/ 11006 w 428197"/>
                  <a:gd name="connsiteY23" fmla="*/ 147085 h 427902"/>
                  <a:gd name="connsiteX24" fmla="*/ 15316 w 428197"/>
                  <a:gd name="connsiteY24" fmla="*/ 139554 h 427902"/>
                  <a:gd name="connsiteX25" fmla="*/ 26138 w 428197"/>
                  <a:gd name="connsiteY25" fmla="*/ 138766 h 427902"/>
                  <a:gd name="connsiteX26" fmla="*/ 30355 w 428197"/>
                  <a:gd name="connsiteY26" fmla="*/ 150654 h 427902"/>
                  <a:gd name="connsiteX27" fmla="*/ 21781 w 428197"/>
                  <a:gd name="connsiteY27" fmla="*/ 186386 h 427902"/>
                  <a:gd name="connsiteX28" fmla="*/ 19951 w 428197"/>
                  <a:gd name="connsiteY28" fmla="*/ 204021 h 427902"/>
                  <a:gd name="connsiteX29" fmla="*/ 408212 w 428197"/>
                  <a:gd name="connsiteY29" fmla="*/ 203951 h 427902"/>
                  <a:gd name="connsiteX30" fmla="*/ 369675 w 428197"/>
                  <a:gd name="connsiteY30" fmla="*/ 97634 h 427902"/>
                  <a:gd name="connsiteX31" fmla="*/ 320271 w 428197"/>
                  <a:gd name="connsiteY31" fmla="*/ 122939 h 427902"/>
                  <a:gd name="connsiteX32" fmla="*/ 328381 w 428197"/>
                  <a:gd name="connsiteY32" fmla="*/ 189514 h 427902"/>
                  <a:gd name="connsiteX33" fmla="*/ 343768 w 428197"/>
                  <a:gd name="connsiteY33" fmla="*/ 203951 h 427902"/>
                  <a:gd name="connsiteX34" fmla="*/ 408212 w 428197"/>
                  <a:gd name="connsiteY34" fmla="*/ 203951 h 427902"/>
                  <a:gd name="connsiteX35" fmla="*/ 107544 w 428197"/>
                  <a:gd name="connsiteY35" fmla="*/ 304869 h 427902"/>
                  <a:gd name="connsiteX36" fmla="*/ 99318 w 428197"/>
                  <a:gd name="connsiteY36" fmla="*/ 228213 h 427902"/>
                  <a:gd name="connsiteX37" fmla="*/ 93200 w 428197"/>
                  <a:gd name="connsiteY37" fmla="*/ 223718 h 427902"/>
                  <a:gd name="connsiteX38" fmla="*/ 25141 w 428197"/>
                  <a:gd name="connsiteY38" fmla="*/ 223694 h 427902"/>
                  <a:gd name="connsiteX39" fmla="*/ 20090 w 428197"/>
                  <a:gd name="connsiteY39" fmla="*/ 224529 h 427902"/>
                  <a:gd name="connsiteX40" fmla="*/ 58510 w 428197"/>
                  <a:gd name="connsiteY40" fmla="*/ 329942 h 427902"/>
                  <a:gd name="connsiteX41" fmla="*/ 107544 w 428197"/>
                  <a:gd name="connsiteY41" fmla="*/ 304869 h 427902"/>
                  <a:gd name="connsiteX42" fmla="*/ 128145 w 428197"/>
                  <a:gd name="connsiteY42" fmla="*/ 129983 h 427902"/>
                  <a:gd name="connsiteX43" fmla="*/ 119014 w 428197"/>
                  <a:gd name="connsiteY43" fmla="*/ 199850 h 427902"/>
                  <a:gd name="connsiteX44" fmla="*/ 125248 w 428197"/>
                  <a:gd name="connsiteY44" fmla="*/ 204021 h 427902"/>
                  <a:gd name="connsiteX45" fmla="*/ 198219 w 428197"/>
                  <a:gd name="connsiteY45" fmla="*/ 204113 h 427902"/>
                  <a:gd name="connsiteX46" fmla="*/ 204360 w 428197"/>
                  <a:gd name="connsiteY46" fmla="*/ 198274 h 427902"/>
                  <a:gd name="connsiteX47" fmla="*/ 204360 w 428197"/>
                  <a:gd name="connsiteY47" fmla="*/ 147548 h 427902"/>
                  <a:gd name="connsiteX48" fmla="*/ 198312 w 428197"/>
                  <a:gd name="connsiteY48" fmla="*/ 141408 h 427902"/>
                  <a:gd name="connsiteX49" fmla="*/ 169995 w 428197"/>
                  <a:gd name="connsiteY49" fmla="*/ 138604 h 427902"/>
                  <a:gd name="connsiteX50" fmla="*/ 128145 w 428197"/>
                  <a:gd name="connsiteY50" fmla="*/ 129983 h 427902"/>
                  <a:gd name="connsiteX51" fmla="*/ 301640 w 428197"/>
                  <a:gd name="connsiteY51" fmla="*/ 131397 h 427902"/>
                  <a:gd name="connsiteX52" fmla="*/ 228715 w 428197"/>
                  <a:gd name="connsiteY52" fmla="*/ 141408 h 427902"/>
                  <a:gd name="connsiteX53" fmla="*/ 223895 w 428197"/>
                  <a:gd name="connsiteY53" fmla="*/ 147989 h 427902"/>
                  <a:gd name="connsiteX54" fmla="*/ 223872 w 428197"/>
                  <a:gd name="connsiteY54" fmla="*/ 197324 h 427902"/>
                  <a:gd name="connsiteX55" fmla="*/ 230592 w 428197"/>
                  <a:gd name="connsiteY55" fmla="*/ 204067 h 427902"/>
                  <a:gd name="connsiteX56" fmla="*/ 303563 w 428197"/>
                  <a:gd name="connsiteY56" fmla="*/ 203997 h 427902"/>
                  <a:gd name="connsiteX57" fmla="*/ 310654 w 428197"/>
                  <a:gd name="connsiteY57" fmla="*/ 203233 h 427902"/>
                  <a:gd name="connsiteX58" fmla="*/ 301640 w 428197"/>
                  <a:gd name="connsiteY58" fmla="*/ 131397 h 427902"/>
                  <a:gd name="connsiteX59" fmla="*/ 126569 w 428197"/>
                  <a:gd name="connsiteY59" fmla="*/ 296179 h 427902"/>
                  <a:gd name="connsiteX60" fmla="*/ 199610 w 428197"/>
                  <a:gd name="connsiteY60" fmla="*/ 286168 h 427902"/>
                  <a:gd name="connsiteX61" fmla="*/ 204314 w 428197"/>
                  <a:gd name="connsiteY61" fmla="*/ 279518 h 427902"/>
                  <a:gd name="connsiteX62" fmla="*/ 204337 w 428197"/>
                  <a:gd name="connsiteY62" fmla="*/ 230206 h 427902"/>
                  <a:gd name="connsiteX63" fmla="*/ 197478 w 428197"/>
                  <a:gd name="connsiteY63" fmla="*/ 223625 h 427902"/>
                  <a:gd name="connsiteX64" fmla="*/ 124553 w 428197"/>
                  <a:gd name="connsiteY64" fmla="*/ 223694 h 427902"/>
                  <a:gd name="connsiteX65" fmla="*/ 117555 w 428197"/>
                  <a:gd name="connsiteY65" fmla="*/ 224505 h 427902"/>
                  <a:gd name="connsiteX66" fmla="*/ 126569 w 428197"/>
                  <a:gd name="connsiteY66" fmla="*/ 296179 h 427902"/>
                  <a:gd name="connsiteX67" fmla="*/ 310492 w 428197"/>
                  <a:gd name="connsiteY67" fmla="*/ 224853 h 427902"/>
                  <a:gd name="connsiteX68" fmla="*/ 306066 w 428197"/>
                  <a:gd name="connsiteY68" fmla="*/ 223764 h 427902"/>
                  <a:gd name="connsiteX69" fmla="*/ 228946 w 428197"/>
                  <a:gd name="connsiteY69" fmla="*/ 223602 h 427902"/>
                  <a:gd name="connsiteX70" fmla="*/ 223872 w 428197"/>
                  <a:gd name="connsiteY70" fmla="*/ 229766 h 427902"/>
                  <a:gd name="connsiteX71" fmla="*/ 223779 w 428197"/>
                  <a:gd name="connsiteY71" fmla="*/ 279101 h 427902"/>
                  <a:gd name="connsiteX72" fmla="*/ 230939 w 428197"/>
                  <a:gd name="connsiteY72" fmla="*/ 286354 h 427902"/>
                  <a:gd name="connsiteX73" fmla="*/ 272905 w 428197"/>
                  <a:gd name="connsiteY73" fmla="*/ 291707 h 427902"/>
                  <a:gd name="connsiteX74" fmla="*/ 301431 w 428197"/>
                  <a:gd name="connsiteY74" fmla="*/ 298334 h 427902"/>
                  <a:gd name="connsiteX75" fmla="*/ 310492 w 428197"/>
                  <a:gd name="connsiteY75" fmla="*/ 224853 h 427902"/>
                  <a:gd name="connsiteX76" fmla="*/ 294804 w 428197"/>
                  <a:gd name="connsiteY76" fmla="*/ 110101 h 427902"/>
                  <a:gd name="connsiteX77" fmla="*/ 284538 w 428197"/>
                  <a:gd name="connsiteY77" fmla="*/ 83823 h 427902"/>
                  <a:gd name="connsiteX78" fmla="*/ 250335 w 428197"/>
                  <a:gd name="connsiteY78" fmla="*/ 34581 h 427902"/>
                  <a:gd name="connsiteX79" fmla="*/ 224567 w 428197"/>
                  <a:gd name="connsiteY79" fmla="*/ 21025 h 427902"/>
                  <a:gd name="connsiteX80" fmla="*/ 224567 w 428197"/>
                  <a:gd name="connsiteY80" fmla="*/ 122035 h 427902"/>
                  <a:gd name="connsiteX81" fmla="*/ 294804 w 428197"/>
                  <a:gd name="connsiteY81" fmla="*/ 110101 h 427902"/>
                  <a:gd name="connsiteX82" fmla="*/ 203897 w 428197"/>
                  <a:gd name="connsiteY82" fmla="*/ 305564 h 427902"/>
                  <a:gd name="connsiteX83" fmla="*/ 133729 w 428197"/>
                  <a:gd name="connsiteY83" fmla="*/ 317336 h 427902"/>
                  <a:gd name="connsiteX84" fmla="*/ 163947 w 428197"/>
                  <a:gd name="connsiteY84" fmla="*/ 378327 h 427902"/>
                  <a:gd name="connsiteX85" fmla="*/ 193955 w 428197"/>
                  <a:gd name="connsiteY85" fmla="*/ 403562 h 427902"/>
                  <a:gd name="connsiteX86" fmla="*/ 203897 w 428197"/>
                  <a:gd name="connsiteY86" fmla="*/ 406899 h 427902"/>
                  <a:gd name="connsiteX87" fmla="*/ 203897 w 428197"/>
                  <a:gd name="connsiteY87" fmla="*/ 305564 h 427902"/>
                  <a:gd name="connsiteX88" fmla="*/ 224428 w 428197"/>
                  <a:gd name="connsiteY88" fmla="*/ 406412 h 427902"/>
                  <a:gd name="connsiteX89" fmla="*/ 293552 w 428197"/>
                  <a:gd name="connsiteY89" fmla="*/ 317452 h 427902"/>
                  <a:gd name="connsiteX90" fmla="*/ 224428 w 428197"/>
                  <a:gd name="connsiteY90" fmla="*/ 306445 h 427902"/>
                  <a:gd name="connsiteX91" fmla="*/ 224428 w 428197"/>
                  <a:gd name="connsiteY91" fmla="*/ 406412 h 427902"/>
                  <a:gd name="connsiteX92" fmla="*/ 203781 w 428197"/>
                  <a:gd name="connsiteY92" fmla="*/ 21581 h 427902"/>
                  <a:gd name="connsiteX93" fmla="*/ 134610 w 428197"/>
                  <a:gd name="connsiteY93" fmla="*/ 110565 h 427902"/>
                  <a:gd name="connsiteX94" fmla="*/ 203781 w 428197"/>
                  <a:gd name="connsiteY94" fmla="*/ 121873 h 427902"/>
                  <a:gd name="connsiteX95" fmla="*/ 203781 w 428197"/>
                  <a:gd name="connsiteY95" fmla="*/ 21581 h 427902"/>
                  <a:gd name="connsiteX96" fmla="*/ 153148 w 428197"/>
                  <a:gd name="connsiteY96" fmla="*/ 30178 h 427902"/>
                  <a:gd name="connsiteX97" fmla="*/ 71186 w 428197"/>
                  <a:gd name="connsiteY97" fmla="*/ 82131 h 427902"/>
                  <a:gd name="connsiteX98" fmla="*/ 114751 w 428197"/>
                  <a:gd name="connsiteY98" fmla="*/ 104447 h 427902"/>
                  <a:gd name="connsiteX99" fmla="*/ 153148 w 428197"/>
                  <a:gd name="connsiteY99" fmla="*/ 30178 h 427902"/>
                  <a:gd name="connsiteX100" fmla="*/ 357092 w 428197"/>
                  <a:gd name="connsiteY100" fmla="*/ 345445 h 427902"/>
                  <a:gd name="connsiteX101" fmla="*/ 313273 w 428197"/>
                  <a:gd name="connsiteY101" fmla="*/ 323175 h 427902"/>
                  <a:gd name="connsiteX102" fmla="*/ 275037 w 428197"/>
                  <a:gd name="connsiteY102" fmla="*/ 397468 h 427902"/>
                  <a:gd name="connsiteX103" fmla="*/ 357092 w 428197"/>
                  <a:gd name="connsiteY103" fmla="*/ 345445 h 427902"/>
                  <a:gd name="connsiteX104" fmla="*/ 356212 w 428197"/>
                  <a:gd name="connsiteY104" fmla="*/ 82572 h 427902"/>
                  <a:gd name="connsiteX105" fmla="*/ 274551 w 428197"/>
                  <a:gd name="connsiteY105" fmla="*/ 30734 h 427902"/>
                  <a:gd name="connsiteX106" fmla="*/ 313435 w 428197"/>
                  <a:gd name="connsiteY106" fmla="*/ 104377 h 427902"/>
                  <a:gd name="connsiteX107" fmla="*/ 356212 w 428197"/>
                  <a:gd name="connsiteY107" fmla="*/ 82572 h 427902"/>
                  <a:gd name="connsiteX108" fmla="*/ 71371 w 428197"/>
                  <a:gd name="connsiteY108" fmla="*/ 345375 h 427902"/>
                  <a:gd name="connsiteX109" fmla="*/ 153148 w 428197"/>
                  <a:gd name="connsiteY109" fmla="*/ 397375 h 427902"/>
                  <a:gd name="connsiteX110" fmla="*/ 114728 w 428197"/>
                  <a:gd name="connsiteY110" fmla="*/ 323222 h 427902"/>
                  <a:gd name="connsiteX111" fmla="*/ 71371 w 428197"/>
                  <a:gd name="connsiteY111" fmla="*/ 345375 h 42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428197" h="427902">
                    <a:moveTo>
                      <a:pt x="19951" y="204021"/>
                    </a:moveTo>
                    <a:cubicBezTo>
                      <a:pt x="40945" y="204021"/>
                      <a:pt x="60596" y="204021"/>
                      <a:pt x="80246" y="204021"/>
                    </a:cubicBezTo>
                    <a:cubicBezTo>
                      <a:pt x="98761" y="204021"/>
                      <a:pt x="98228" y="203974"/>
                      <a:pt x="100105" y="185320"/>
                    </a:cubicBezTo>
                    <a:cubicBezTo>
                      <a:pt x="102191" y="164627"/>
                      <a:pt x="105366" y="144049"/>
                      <a:pt x="108100" y="123032"/>
                    </a:cubicBezTo>
                    <a:cubicBezTo>
                      <a:pt x="92505" y="115037"/>
                      <a:pt x="75913" y="106532"/>
                      <a:pt x="58441" y="97588"/>
                    </a:cubicBezTo>
                    <a:cubicBezTo>
                      <a:pt x="56031" y="101041"/>
                      <a:pt x="53319" y="104980"/>
                      <a:pt x="50585" y="108896"/>
                    </a:cubicBezTo>
                    <a:cubicBezTo>
                      <a:pt x="46275" y="115130"/>
                      <a:pt x="40968" y="116937"/>
                      <a:pt x="35986" y="113855"/>
                    </a:cubicBezTo>
                    <a:cubicBezTo>
                      <a:pt x="30819" y="110657"/>
                      <a:pt x="29984" y="104586"/>
                      <a:pt x="34295" y="98028"/>
                    </a:cubicBezTo>
                    <a:cubicBezTo>
                      <a:pt x="69355" y="44823"/>
                      <a:pt x="118250" y="12080"/>
                      <a:pt x="181187" y="2533"/>
                    </a:cubicBezTo>
                    <a:cubicBezTo>
                      <a:pt x="297561" y="-15125"/>
                      <a:pt x="403577" y="61299"/>
                      <a:pt x="424873" y="177071"/>
                    </a:cubicBezTo>
                    <a:cubicBezTo>
                      <a:pt x="429229" y="200730"/>
                      <a:pt x="429229" y="224552"/>
                      <a:pt x="425313" y="248304"/>
                    </a:cubicBezTo>
                    <a:cubicBezTo>
                      <a:pt x="424131" y="255534"/>
                      <a:pt x="419729" y="259357"/>
                      <a:pt x="413773" y="258546"/>
                    </a:cubicBezTo>
                    <a:cubicBezTo>
                      <a:pt x="407887" y="257758"/>
                      <a:pt x="405083" y="253147"/>
                      <a:pt x="405871" y="245407"/>
                    </a:cubicBezTo>
                    <a:cubicBezTo>
                      <a:pt x="406566" y="238548"/>
                      <a:pt x="407354" y="231689"/>
                      <a:pt x="408188" y="224181"/>
                    </a:cubicBezTo>
                    <a:cubicBezTo>
                      <a:pt x="381493" y="224181"/>
                      <a:pt x="355725" y="224181"/>
                      <a:pt x="330606" y="224181"/>
                    </a:cubicBezTo>
                    <a:cubicBezTo>
                      <a:pt x="327083" y="251247"/>
                      <a:pt x="323631" y="277803"/>
                      <a:pt x="320155" y="304498"/>
                    </a:cubicBezTo>
                    <a:cubicBezTo>
                      <a:pt x="335889" y="312539"/>
                      <a:pt x="352504" y="321067"/>
                      <a:pt x="370509" y="330266"/>
                    </a:cubicBezTo>
                    <a:cubicBezTo>
                      <a:pt x="376604" y="319723"/>
                      <a:pt x="382976" y="308785"/>
                      <a:pt x="389256" y="297801"/>
                    </a:cubicBezTo>
                    <a:cubicBezTo>
                      <a:pt x="390508" y="295600"/>
                      <a:pt x="391342" y="293143"/>
                      <a:pt x="392454" y="290873"/>
                    </a:cubicBezTo>
                    <a:cubicBezTo>
                      <a:pt x="395698" y="284291"/>
                      <a:pt x="401005" y="281858"/>
                      <a:pt x="406381" y="284454"/>
                    </a:cubicBezTo>
                    <a:cubicBezTo>
                      <a:pt x="411595" y="286956"/>
                      <a:pt x="413750" y="292471"/>
                      <a:pt x="410320" y="298682"/>
                    </a:cubicBezTo>
                    <a:cubicBezTo>
                      <a:pt x="401700" y="314231"/>
                      <a:pt x="393891" y="330568"/>
                      <a:pt x="383115" y="344564"/>
                    </a:cubicBezTo>
                    <a:cubicBezTo>
                      <a:pt x="303818" y="447498"/>
                      <a:pt x="151480" y="456744"/>
                      <a:pt x="61523" y="363010"/>
                    </a:cubicBezTo>
                    <a:cubicBezTo>
                      <a:pt x="2710" y="301741"/>
                      <a:pt x="-13488" y="228723"/>
                      <a:pt x="11006" y="147085"/>
                    </a:cubicBezTo>
                    <a:cubicBezTo>
                      <a:pt x="11840" y="144304"/>
                      <a:pt x="13161" y="140550"/>
                      <a:pt x="15316" y="139554"/>
                    </a:cubicBezTo>
                    <a:cubicBezTo>
                      <a:pt x="18444" y="138094"/>
                      <a:pt x="23009" y="137561"/>
                      <a:pt x="26138" y="138766"/>
                    </a:cubicBezTo>
                    <a:cubicBezTo>
                      <a:pt x="31166" y="140712"/>
                      <a:pt x="31560" y="145695"/>
                      <a:pt x="30355" y="150654"/>
                    </a:cubicBezTo>
                    <a:cubicBezTo>
                      <a:pt x="27435" y="162564"/>
                      <a:pt x="24353" y="174429"/>
                      <a:pt x="21781" y="186386"/>
                    </a:cubicBezTo>
                    <a:cubicBezTo>
                      <a:pt x="20623" y="191809"/>
                      <a:pt x="20599" y="197393"/>
                      <a:pt x="19951" y="204021"/>
                    </a:cubicBezTo>
                    <a:close/>
                    <a:moveTo>
                      <a:pt x="408212" y="203951"/>
                    </a:moveTo>
                    <a:cubicBezTo>
                      <a:pt x="405570" y="163816"/>
                      <a:pt x="392848" y="128663"/>
                      <a:pt x="369675" y="97634"/>
                    </a:cubicBezTo>
                    <a:cubicBezTo>
                      <a:pt x="352249" y="106556"/>
                      <a:pt x="335657" y="115060"/>
                      <a:pt x="320271" y="122939"/>
                    </a:cubicBezTo>
                    <a:cubicBezTo>
                      <a:pt x="323051" y="145463"/>
                      <a:pt x="326110" y="167454"/>
                      <a:pt x="328381" y="189514"/>
                    </a:cubicBezTo>
                    <a:cubicBezTo>
                      <a:pt x="329864" y="203905"/>
                      <a:pt x="329378" y="203951"/>
                      <a:pt x="343768" y="203951"/>
                    </a:cubicBezTo>
                    <a:cubicBezTo>
                      <a:pt x="364786" y="203951"/>
                      <a:pt x="385827" y="203951"/>
                      <a:pt x="408212" y="203951"/>
                    </a:cubicBezTo>
                    <a:close/>
                    <a:moveTo>
                      <a:pt x="107544" y="304869"/>
                    </a:moveTo>
                    <a:cubicBezTo>
                      <a:pt x="104740" y="279124"/>
                      <a:pt x="101890" y="253680"/>
                      <a:pt x="99318" y="228213"/>
                    </a:cubicBezTo>
                    <a:cubicBezTo>
                      <a:pt x="98877" y="223810"/>
                      <a:pt x="96421" y="223718"/>
                      <a:pt x="93200" y="223718"/>
                    </a:cubicBezTo>
                    <a:cubicBezTo>
                      <a:pt x="70514" y="223741"/>
                      <a:pt x="47827" y="223671"/>
                      <a:pt x="25141" y="223694"/>
                    </a:cubicBezTo>
                    <a:cubicBezTo>
                      <a:pt x="23635" y="223694"/>
                      <a:pt x="22129" y="224181"/>
                      <a:pt x="20090" y="224529"/>
                    </a:cubicBezTo>
                    <a:cubicBezTo>
                      <a:pt x="22639" y="264015"/>
                      <a:pt x="35500" y="299053"/>
                      <a:pt x="58510" y="329942"/>
                    </a:cubicBezTo>
                    <a:cubicBezTo>
                      <a:pt x="75983" y="321020"/>
                      <a:pt x="92412" y="312609"/>
                      <a:pt x="107544" y="304869"/>
                    </a:cubicBezTo>
                    <a:close/>
                    <a:moveTo>
                      <a:pt x="128145" y="129983"/>
                    </a:moveTo>
                    <a:cubicBezTo>
                      <a:pt x="122328" y="152809"/>
                      <a:pt x="119733" y="176190"/>
                      <a:pt x="119014" y="199850"/>
                    </a:cubicBezTo>
                    <a:cubicBezTo>
                      <a:pt x="118875" y="204646"/>
                      <a:pt x="122305" y="203997"/>
                      <a:pt x="125248" y="204021"/>
                    </a:cubicBezTo>
                    <a:cubicBezTo>
                      <a:pt x="149579" y="204044"/>
                      <a:pt x="173888" y="203951"/>
                      <a:pt x="198219" y="204113"/>
                    </a:cubicBezTo>
                    <a:cubicBezTo>
                      <a:pt x="202576" y="204137"/>
                      <a:pt x="204430" y="202978"/>
                      <a:pt x="204360" y="198274"/>
                    </a:cubicBezTo>
                    <a:cubicBezTo>
                      <a:pt x="204152" y="181358"/>
                      <a:pt x="204152" y="164441"/>
                      <a:pt x="204360" y="147548"/>
                    </a:cubicBezTo>
                    <a:cubicBezTo>
                      <a:pt x="204430" y="142960"/>
                      <a:pt x="202645" y="141686"/>
                      <a:pt x="198312" y="141408"/>
                    </a:cubicBezTo>
                    <a:cubicBezTo>
                      <a:pt x="188834" y="140828"/>
                      <a:pt x="179310" y="140203"/>
                      <a:pt x="169995" y="138604"/>
                    </a:cubicBezTo>
                    <a:cubicBezTo>
                      <a:pt x="156137" y="136194"/>
                      <a:pt x="142419" y="132950"/>
                      <a:pt x="128145" y="129983"/>
                    </a:cubicBezTo>
                    <a:close/>
                    <a:moveTo>
                      <a:pt x="301640" y="131397"/>
                    </a:moveTo>
                    <a:cubicBezTo>
                      <a:pt x="275825" y="134989"/>
                      <a:pt x="252305" y="138418"/>
                      <a:pt x="228715" y="141408"/>
                    </a:cubicBezTo>
                    <a:cubicBezTo>
                      <a:pt x="223941" y="142010"/>
                      <a:pt x="223895" y="144513"/>
                      <a:pt x="223895" y="147989"/>
                    </a:cubicBezTo>
                    <a:cubicBezTo>
                      <a:pt x="223964" y="164441"/>
                      <a:pt x="224150" y="180894"/>
                      <a:pt x="223872" y="197324"/>
                    </a:cubicBezTo>
                    <a:cubicBezTo>
                      <a:pt x="223779" y="202491"/>
                      <a:pt x="225378" y="204113"/>
                      <a:pt x="230592" y="204067"/>
                    </a:cubicBezTo>
                    <a:cubicBezTo>
                      <a:pt x="254923" y="203858"/>
                      <a:pt x="279255" y="204021"/>
                      <a:pt x="303563" y="203997"/>
                    </a:cubicBezTo>
                    <a:cubicBezTo>
                      <a:pt x="305324" y="203997"/>
                      <a:pt x="307085" y="203627"/>
                      <a:pt x="310654" y="203233"/>
                    </a:cubicBezTo>
                    <a:cubicBezTo>
                      <a:pt x="307549" y="178461"/>
                      <a:pt x="304513" y="154222"/>
                      <a:pt x="301640" y="131397"/>
                    </a:cubicBezTo>
                    <a:close/>
                    <a:moveTo>
                      <a:pt x="126569" y="296179"/>
                    </a:moveTo>
                    <a:cubicBezTo>
                      <a:pt x="152499" y="292587"/>
                      <a:pt x="176020" y="289158"/>
                      <a:pt x="199610" y="286168"/>
                    </a:cubicBezTo>
                    <a:cubicBezTo>
                      <a:pt x="204453" y="285566"/>
                      <a:pt x="204314" y="282878"/>
                      <a:pt x="204314" y="279518"/>
                    </a:cubicBezTo>
                    <a:cubicBezTo>
                      <a:pt x="204267" y="263088"/>
                      <a:pt x="204059" y="246636"/>
                      <a:pt x="204337" y="230206"/>
                    </a:cubicBezTo>
                    <a:cubicBezTo>
                      <a:pt x="204430" y="224853"/>
                      <a:pt x="202483" y="223602"/>
                      <a:pt x="197478" y="223625"/>
                    </a:cubicBezTo>
                    <a:cubicBezTo>
                      <a:pt x="173169" y="223810"/>
                      <a:pt x="148861" y="223671"/>
                      <a:pt x="124553" y="223694"/>
                    </a:cubicBezTo>
                    <a:cubicBezTo>
                      <a:pt x="122815" y="223694"/>
                      <a:pt x="121077" y="224088"/>
                      <a:pt x="117555" y="224505"/>
                    </a:cubicBezTo>
                    <a:cubicBezTo>
                      <a:pt x="120637" y="249324"/>
                      <a:pt x="123695" y="273516"/>
                      <a:pt x="126569" y="296179"/>
                    </a:cubicBezTo>
                    <a:close/>
                    <a:moveTo>
                      <a:pt x="310492" y="224853"/>
                    </a:moveTo>
                    <a:cubicBezTo>
                      <a:pt x="307387" y="224065"/>
                      <a:pt x="306738" y="223764"/>
                      <a:pt x="306066" y="223764"/>
                    </a:cubicBezTo>
                    <a:cubicBezTo>
                      <a:pt x="280367" y="223718"/>
                      <a:pt x="254645" y="223787"/>
                      <a:pt x="228946" y="223602"/>
                    </a:cubicBezTo>
                    <a:cubicBezTo>
                      <a:pt x="224173" y="223579"/>
                      <a:pt x="223848" y="226128"/>
                      <a:pt x="223872" y="229766"/>
                    </a:cubicBezTo>
                    <a:cubicBezTo>
                      <a:pt x="223964" y="246218"/>
                      <a:pt x="224150" y="262648"/>
                      <a:pt x="223779" y="279101"/>
                    </a:cubicBezTo>
                    <a:cubicBezTo>
                      <a:pt x="223663" y="284755"/>
                      <a:pt x="225818" y="285844"/>
                      <a:pt x="230939" y="286354"/>
                    </a:cubicBezTo>
                    <a:cubicBezTo>
                      <a:pt x="244982" y="287698"/>
                      <a:pt x="259002" y="289459"/>
                      <a:pt x="272905" y="291707"/>
                    </a:cubicBezTo>
                    <a:cubicBezTo>
                      <a:pt x="281920" y="293167"/>
                      <a:pt x="290725" y="295808"/>
                      <a:pt x="301431" y="298334"/>
                    </a:cubicBezTo>
                    <a:cubicBezTo>
                      <a:pt x="304513" y="273423"/>
                      <a:pt x="307502" y="249208"/>
                      <a:pt x="310492" y="224853"/>
                    </a:cubicBezTo>
                    <a:close/>
                    <a:moveTo>
                      <a:pt x="294804" y="110101"/>
                    </a:moveTo>
                    <a:cubicBezTo>
                      <a:pt x="291281" y="100971"/>
                      <a:pt x="288292" y="92235"/>
                      <a:pt x="284538" y="83823"/>
                    </a:cubicBezTo>
                    <a:cubicBezTo>
                      <a:pt x="276265" y="65285"/>
                      <a:pt x="265907" y="48067"/>
                      <a:pt x="250335" y="34581"/>
                    </a:cubicBezTo>
                    <a:cubicBezTo>
                      <a:pt x="242989" y="28208"/>
                      <a:pt x="234948" y="22902"/>
                      <a:pt x="224567" y="21025"/>
                    </a:cubicBezTo>
                    <a:cubicBezTo>
                      <a:pt x="224567" y="54857"/>
                      <a:pt x="224567" y="88180"/>
                      <a:pt x="224567" y="122035"/>
                    </a:cubicBezTo>
                    <a:cubicBezTo>
                      <a:pt x="248667" y="121016"/>
                      <a:pt x="271608" y="117609"/>
                      <a:pt x="294804" y="110101"/>
                    </a:cubicBezTo>
                    <a:close/>
                    <a:moveTo>
                      <a:pt x="203897" y="305564"/>
                    </a:moveTo>
                    <a:cubicBezTo>
                      <a:pt x="179611" y="306514"/>
                      <a:pt x="156694" y="310036"/>
                      <a:pt x="133729" y="317336"/>
                    </a:cubicBezTo>
                    <a:cubicBezTo>
                      <a:pt x="140658" y="339628"/>
                      <a:pt x="149904" y="360136"/>
                      <a:pt x="163947" y="378327"/>
                    </a:cubicBezTo>
                    <a:cubicBezTo>
                      <a:pt x="172127" y="388917"/>
                      <a:pt x="181674" y="397885"/>
                      <a:pt x="193955" y="403562"/>
                    </a:cubicBezTo>
                    <a:cubicBezTo>
                      <a:pt x="196945" y="404929"/>
                      <a:pt x="200212" y="405694"/>
                      <a:pt x="203897" y="406899"/>
                    </a:cubicBezTo>
                    <a:cubicBezTo>
                      <a:pt x="203897" y="372719"/>
                      <a:pt x="203897" y="339675"/>
                      <a:pt x="203897" y="305564"/>
                    </a:cubicBezTo>
                    <a:close/>
                    <a:moveTo>
                      <a:pt x="224428" y="406412"/>
                    </a:moveTo>
                    <a:cubicBezTo>
                      <a:pt x="258538" y="400364"/>
                      <a:pt x="287110" y="348086"/>
                      <a:pt x="293552" y="317452"/>
                    </a:cubicBezTo>
                    <a:cubicBezTo>
                      <a:pt x="277934" y="311010"/>
                      <a:pt x="237868" y="304521"/>
                      <a:pt x="224428" y="306445"/>
                    </a:cubicBezTo>
                    <a:cubicBezTo>
                      <a:pt x="224428" y="339559"/>
                      <a:pt x="224428" y="372765"/>
                      <a:pt x="224428" y="406412"/>
                    </a:cubicBezTo>
                    <a:close/>
                    <a:moveTo>
                      <a:pt x="203781" y="21581"/>
                    </a:moveTo>
                    <a:cubicBezTo>
                      <a:pt x="172057" y="25010"/>
                      <a:pt x="141423" y="77451"/>
                      <a:pt x="134610" y="110565"/>
                    </a:cubicBezTo>
                    <a:cubicBezTo>
                      <a:pt x="156948" y="117609"/>
                      <a:pt x="179843" y="121201"/>
                      <a:pt x="203781" y="121873"/>
                    </a:cubicBezTo>
                    <a:cubicBezTo>
                      <a:pt x="203781" y="87994"/>
                      <a:pt x="203781" y="54811"/>
                      <a:pt x="203781" y="21581"/>
                    </a:cubicBezTo>
                    <a:close/>
                    <a:moveTo>
                      <a:pt x="153148" y="30178"/>
                    </a:moveTo>
                    <a:cubicBezTo>
                      <a:pt x="121540" y="39632"/>
                      <a:pt x="94915" y="56919"/>
                      <a:pt x="71186" y="82131"/>
                    </a:cubicBezTo>
                    <a:cubicBezTo>
                      <a:pt x="86109" y="89779"/>
                      <a:pt x="99943" y="96869"/>
                      <a:pt x="114751" y="104447"/>
                    </a:cubicBezTo>
                    <a:cubicBezTo>
                      <a:pt x="123834" y="76825"/>
                      <a:pt x="135490" y="52099"/>
                      <a:pt x="153148" y="30178"/>
                    </a:cubicBezTo>
                    <a:close/>
                    <a:moveTo>
                      <a:pt x="357092" y="345445"/>
                    </a:moveTo>
                    <a:cubicBezTo>
                      <a:pt x="342076" y="337798"/>
                      <a:pt x="328080" y="330707"/>
                      <a:pt x="313273" y="323175"/>
                    </a:cubicBezTo>
                    <a:cubicBezTo>
                      <a:pt x="304374" y="351307"/>
                      <a:pt x="292324" y="375685"/>
                      <a:pt x="275037" y="397468"/>
                    </a:cubicBezTo>
                    <a:cubicBezTo>
                      <a:pt x="306761" y="387828"/>
                      <a:pt x="333271" y="370541"/>
                      <a:pt x="357092" y="345445"/>
                    </a:cubicBezTo>
                    <a:close/>
                    <a:moveTo>
                      <a:pt x="356212" y="82572"/>
                    </a:moveTo>
                    <a:cubicBezTo>
                      <a:pt x="339342" y="60534"/>
                      <a:pt x="292208" y="30850"/>
                      <a:pt x="274551" y="30734"/>
                    </a:cubicBezTo>
                    <a:cubicBezTo>
                      <a:pt x="292625" y="52192"/>
                      <a:pt x="304305" y="76848"/>
                      <a:pt x="313435" y="104377"/>
                    </a:cubicBezTo>
                    <a:cubicBezTo>
                      <a:pt x="328126" y="96893"/>
                      <a:pt x="341821" y="89918"/>
                      <a:pt x="356212" y="82572"/>
                    </a:cubicBezTo>
                    <a:close/>
                    <a:moveTo>
                      <a:pt x="71371" y="345375"/>
                    </a:moveTo>
                    <a:cubicBezTo>
                      <a:pt x="95239" y="370564"/>
                      <a:pt x="121656" y="387897"/>
                      <a:pt x="153148" y="397375"/>
                    </a:cubicBezTo>
                    <a:cubicBezTo>
                      <a:pt x="135629" y="375523"/>
                      <a:pt x="123904" y="350821"/>
                      <a:pt x="114728" y="323222"/>
                    </a:cubicBezTo>
                    <a:cubicBezTo>
                      <a:pt x="99990" y="330753"/>
                      <a:pt x="86294" y="337751"/>
                      <a:pt x="71371" y="345375"/>
                    </a:cubicBezTo>
                    <a:close/>
                  </a:path>
                </a:pathLst>
              </a:custGeom>
              <a:solidFill>
                <a:srgbClr val="9BBB59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E1CADA9C-B804-3755-B604-68B63F933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49" y="5665676"/>
            <a:ext cx="996805" cy="252133"/>
          </a:xfrm>
          <a:prstGeom prst="rect">
            <a:avLst/>
          </a:prstGeom>
        </p:spPr>
      </p:pic>
      <p:pic>
        <p:nvPicPr>
          <p:cNvPr id="72" name="!!图片 55">
            <a:extLst>
              <a:ext uri="{FF2B5EF4-FFF2-40B4-BE49-F238E27FC236}">
                <a16:creationId xmlns:a16="http://schemas.microsoft.com/office/drawing/2014/main" id="{E8018745-FFF0-2918-A738-86363221C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35" y="5665676"/>
            <a:ext cx="996805" cy="252133"/>
          </a:xfrm>
          <a:prstGeom prst="rect">
            <a:avLst/>
          </a:prstGeom>
        </p:spPr>
      </p:pic>
      <p:pic>
        <p:nvPicPr>
          <p:cNvPr id="73" name="!!图片 56">
            <a:extLst>
              <a:ext uri="{FF2B5EF4-FFF2-40B4-BE49-F238E27FC236}">
                <a16:creationId xmlns:a16="http://schemas.microsoft.com/office/drawing/2014/main" id="{0A8C4BE9-D559-1707-4128-F3F5AEFAE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82" y="5659812"/>
            <a:ext cx="996805" cy="2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6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11">
            <a:extLst>
              <a:ext uri="{FF2B5EF4-FFF2-40B4-BE49-F238E27FC236}">
                <a16:creationId xmlns:a16="http://schemas.microsoft.com/office/drawing/2014/main" id="{8D7FCFAD-5D5E-F308-D271-E243F3626A93}"/>
              </a:ext>
            </a:extLst>
          </p:cNvPr>
          <p:cNvSpPr/>
          <p:nvPr/>
        </p:nvSpPr>
        <p:spPr>
          <a:xfrm>
            <a:off x="5191358" y="2299447"/>
            <a:ext cx="2385134" cy="23851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F81BD">
                  <a:lumMod val="10000"/>
                  <a:lumOff val="90000"/>
                </a:srgbClr>
              </a:gs>
              <a:gs pos="100000">
                <a:srgbClr val="C0504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7A6AFF0-DD52-9F8F-1B31-F82B1B5F4A7E}"/>
              </a:ext>
            </a:extLst>
          </p:cNvPr>
          <p:cNvSpPr/>
          <p:nvPr/>
        </p:nvSpPr>
        <p:spPr>
          <a:xfrm>
            <a:off x="5191358" y="2299447"/>
            <a:ext cx="2385134" cy="2385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99000">
                <a:srgbClr val="4F81B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560ECCD-208A-61BA-037A-1F60062C0121}"/>
              </a:ext>
            </a:extLst>
          </p:cNvPr>
          <p:cNvSpPr/>
          <p:nvPr/>
        </p:nvSpPr>
        <p:spPr>
          <a:xfrm>
            <a:off x="5191358" y="2299447"/>
            <a:ext cx="2385134" cy="23851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100000">
                <a:srgbClr val="9BBB59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AC0B5100-2BBE-2A79-0DCD-939CFCDF1DC6}"/>
              </a:ext>
            </a:extLst>
          </p:cNvPr>
          <p:cNvSpPr txBox="1">
            <a:spLocks/>
          </p:cNvSpPr>
          <p:nvPr/>
        </p:nvSpPr>
        <p:spPr>
          <a:xfrm>
            <a:off x="4138511" y="4788006"/>
            <a:ext cx="6804754" cy="114808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sz="3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是一款管理和构建</a:t>
            </a:r>
            <a:r>
              <a:rPr lang="en-US" altLang="zh-CN" sz="3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Java</a:t>
            </a:r>
            <a:r>
              <a:rPr lang="zh-CN" altLang="en-US" sz="32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项目的</a:t>
            </a:r>
            <a:r>
              <a:rPr lang="zh-CN" altLang="en-US" sz="32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4B150A-48FE-DEFA-FC28-B9389EAB2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32" y="4937145"/>
            <a:ext cx="2250579" cy="5692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3DCE16-4853-83CA-B48D-35CD4B0F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655" y="1370672"/>
            <a:ext cx="4862539" cy="33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60E5CD-9842-471E-1DFC-13DDCECC3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+mn-lt"/>
              </a:rPr>
              <a:t>Maven</a:t>
            </a:r>
            <a:r>
              <a:rPr lang="zh-CN" altLang="en-US">
                <a:latin typeface="+mn-lt"/>
              </a:rPr>
              <a:t>核心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Maven</a:t>
            </a:r>
            <a:r>
              <a:rPr lang="zh-CN" altLang="en-US">
                <a:latin typeface="+mn-lt"/>
              </a:rPr>
              <a:t>进阶</a:t>
            </a:r>
          </a:p>
        </p:txBody>
      </p:sp>
    </p:spTree>
    <p:extLst>
      <p:ext uri="{BB962C8B-B14F-4D97-AF65-F5344CB8AC3E}">
        <p14:creationId xmlns:p14="http://schemas.microsoft.com/office/powerpoint/2010/main" val="330238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文本占位符 1">
            <a:extLst>
              <a:ext uri="{FF2B5EF4-FFF2-40B4-BE49-F238E27FC236}">
                <a16:creationId xmlns:a16="http://schemas.microsoft.com/office/drawing/2014/main" id="{0D60CD5C-D735-4243-11CA-DF0B83DD5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6464" y="857343"/>
            <a:ext cx="5433489" cy="5071596"/>
          </a:xfrm>
        </p:spPr>
        <p:txBody>
          <a:bodyPr/>
          <a:lstStyle/>
          <a:p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>
                <a:latin typeface="Fira Code" panose="020B0809050000020004" pitchFamily="49" charset="0"/>
              </a:rPr>
              <a:t>核心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spcBef>
                <a:spcPts val="1200"/>
              </a:spcBef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>
                <a:latin typeface="Fira Code" panose="020B0809050000020004" pitchFamily="49" charset="0"/>
              </a:rPr>
              <a:t>进阶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1" name="!!文本占位符 2">
            <a:extLst>
              <a:ext uri="{FF2B5EF4-FFF2-40B4-BE49-F238E27FC236}">
                <a16:creationId xmlns:a16="http://schemas.microsoft.com/office/drawing/2014/main" id="{3A772799-3CA5-97E0-E8A8-B4D08FD6C9F0}"/>
              </a:ext>
            </a:extLst>
          </p:cNvPr>
          <p:cNvSpPr txBox="1">
            <a:spLocks/>
          </p:cNvSpPr>
          <p:nvPr/>
        </p:nvSpPr>
        <p:spPr>
          <a:xfrm>
            <a:off x="6840473" y="1648617"/>
            <a:ext cx="3392281" cy="1780383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IDEA</a:t>
            </a: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</a:t>
            </a:r>
            <a:r>
              <a:rPr lang="en-US" altLang="zh-CN" sz="16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</a:p>
          <a:p>
            <a:pPr marL="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依赖管理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单元测试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12" name="!!文本占位符 3">
            <a:extLst>
              <a:ext uri="{FF2B5EF4-FFF2-40B4-BE49-F238E27FC236}">
                <a16:creationId xmlns:a16="http://schemas.microsoft.com/office/drawing/2014/main" id="{5737D131-B2AB-8E8B-4940-130E11A51BE7}"/>
              </a:ext>
            </a:extLst>
          </p:cNvPr>
          <p:cNvSpPr txBox="1">
            <a:spLocks/>
          </p:cNvSpPr>
          <p:nvPr/>
        </p:nvSpPr>
        <p:spPr>
          <a:xfrm>
            <a:off x="6840473" y="3897546"/>
            <a:ext cx="3805816" cy="1865549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分模块设计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继承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聚合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私服</a:t>
            </a:r>
          </a:p>
        </p:txBody>
      </p:sp>
    </p:spTree>
    <p:extLst>
      <p:ext uri="{BB962C8B-B14F-4D97-AF65-F5344CB8AC3E}">
        <p14:creationId xmlns:p14="http://schemas.microsoft.com/office/powerpoint/2010/main" val="278236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文本占位符 2">
            <a:extLst>
              <a:ext uri="{FF2B5EF4-FFF2-40B4-BE49-F238E27FC236}">
                <a16:creationId xmlns:a16="http://schemas.microsoft.com/office/drawing/2014/main" id="{9AC6EE91-FCE6-E8F0-6158-A2FA05EF2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8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8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8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IDEA</a:t>
            </a: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</a:t>
            </a:r>
            <a:r>
              <a:rPr lang="en-US" altLang="zh-CN" sz="18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依赖管理</a:t>
            </a:r>
            <a:endParaRPr lang="en-US" altLang="zh-CN" sz="18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单元测试</a:t>
            </a:r>
            <a:endParaRPr lang="en-US" altLang="zh-CN" sz="18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637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8BC34B-CA7C-833C-E97E-3035200706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概述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B2BFE1-D9EF-C850-ADD5-974470659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zh-CN" altLang="en-US"/>
              <a:t>安装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C90517-F656-FBFC-B3FA-3AF1037B56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7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8511D452-ADE0-6267-B007-FB87D35BA16B}"/>
              </a:ext>
            </a:extLst>
          </p:cNvPr>
          <p:cNvSpPr txBox="1">
            <a:spLocks/>
          </p:cNvSpPr>
          <p:nvPr/>
        </p:nvSpPr>
        <p:spPr>
          <a:xfrm>
            <a:off x="576195" y="996676"/>
            <a:ext cx="11445475" cy="3853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Apache Maven 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是一个项目管理和构建工具，它基于项目对象模型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(POM)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的概念，通过一小段描述信息来管理项目的构建。</a:t>
            </a:r>
            <a:endParaRPr lang="en-US" altLang="zh-CN" sz="16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作用：</a:t>
            </a: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endParaRPr lang="zh-CN" altLang="en-US" sz="16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方便的依赖管理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标准的项目构建流程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统一的项目结构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4D4D4D"/>
                </a:solidFill>
                <a:latin typeface="Fira Code" panose="020B0809050000020004" pitchFamily="49" charset="0"/>
              </a:rPr>
              <a:t>官网：</a:t>
            </a:r>
            <a:r>
              <a:rPr lang="en-US" altLang="zh-CN" sz="1600">
                <a:solidFill>
                  <a:srgbClr val="4D4D4D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http://maven.apache.org/</a:t>
            </a:r>
            <a:endParaRPr lang="en-US" altLang="zh-CN" sz="1600">
              <a:solidFill>
                <a:srgbClr val="4D4D4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0C7CE8-4614-D8D2-09D1-A97E1B22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477" y="1497436"/>
            <a:ext cx="3169516" cy="419803"/>
          </a:xfrm>
          <a:prstGeom prst="rect">
            <a:avLst/>
          </a:prstGeom>
        </p:spPr>
      </p:pic>
      <p:pic>
        <p:nvPicPr>
          <p:cNvPr id="6" name="!!图片 5">
            <a:extLst>
              <a:ext uri="{FF2B5EF4-FFF2-40B4-BE49-F238E27FC236}">
                <a16:creationId xmlns:a16="http://schemas.microsoft.com/office/drawing/2014/main" id="{8FF59BB4-63FD-0895-6CAA-6B6A38614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116" y="3105204"/>
            <a:ext cx="3094412" cy="78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2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4" name="圆角矩形 4">
            <a:extLst>
              <a:ext uri="{FF2B5EF4-FFF2-40B4-BE49-F238E27FC236}">
                <a16:creationId xmlns:a16="http://schemas.microsoft.com/office/drawing/2014/main" id="{F102FA97-6D7A-5D60-889D-0AD5ADF720E0}"/>
              </a:ext>
            </a:extLst>
          </p:cNvPr>
          <p:cNvSpPr/>
          <p:nvPr/>
        </p:nvSpPr>
        <p:spPr>
          <a:xfrm>
            <a:off x="2938467" y="1835853"/>
            <a:ext cx="5320440" cy="3142145"/>
          </a:xfrm>
          <a:prstGeom prst="roundRect">
            <a:avLst>
              <a:gd name="adj" fmla="val 3988"/>
            </a:avLst>
          </a:prstGeom>
          <a:gradFill flip="none" rotWithShape="1">
            <a:gsLst>
              <a:gs pos="32000">
                <a:srgbClr val="E3EFFF"/>
              </a:gs>
              <a:gs pos="70000">
                <a:srgbClr val="B7D2FE"/>
              </a:gs>
            </a:gsLst>
            <a:lin ang="5400000" scaled="1"/>
            <a:tileRect/>
          </a:gradFill>
          <a:ln w="19050">
            <a:noFill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F7D6AD8-F7EA-47E9-F928-CE99DCE8FA90}"/>
              </a:ext>
            </a:extLst>
          </p:cNvPr>
          <p:cNvCxnSpPr>
            <a:cxnSpLocks/>
          </p:cNvCxnSpPr>
          <p:nvPr/>
        </p:nvCxnSpPr>
        <p:spPr>
          <a:xfrm>
            <a:off x="2938467" y="3595396"/>
            <a:ext cx="532044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1">
            <a:extLst>
              <a:ext uri="{FF2B5EF4-FFF2-40B4-BE49-F238E27FC236}">
                <a16:creationId xmlns:a16="http://schemas.microsoft.com/office/drawing/2014/main" id="{4D2C6823-B4E5-B603-7592-BE85232F7833}"/>
              </a:ext>
            </a:extLst>
          </p:cNvPr>
          <p:cNvSpPr/>
          <p:nvPr/>
        </p:nvSpPr>
        <p:spPr>
          <a:xfrm>
            <a:off x="3537439" y="2037519"/>
            <a:ext cx="1449658" cy="620979"/>
          </a:xfrm>
          <a:prstGeom prst="roundRect">
            <a:avLst/>
          </a:prstGeom>
          <a:gradFill flip="none" rotWithShape="1">
            <a:gsLst>
              <a:gs pos="0">
                <a:srgbClr val="EFFBE4"/>
              </a:gs>
              <a:gs pos="74000">
                <a:srgbClr val="DFF8CB"/>
              </a:gs>
            </a:gsLst>
            <a:lin ang="5400000" scaled="1"/>
            <a:tileRect/>
          </a:gradFill>
          <a:ln w="12700">
            <a:noFill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项目对象模型</a:t>
            </a:r>
            <a:endParaRPr lang="en-US" altLang="zh-CN" sz="1200" dirty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 dirty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200" dirty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POM</a:t>
            </a:r>
            <a:r>
              <a:rPr lang="zh-CN" altLang="en-US" sz="1200" dirty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7" name="圆角矩形 73">
            <a:extLst>
              <a:ext uri="{FF2B5EF4-FFF2-40B4-BE49-F238E27FC236}">
                <a16:creationId xmlns:a16="http://schemas.microsoft.com/office/drawing/2014/main" id="{32B8D65D-8579-784A-6920-EF48751BBF4D}"/>
              </a:ext>
            </a:extLst>
          </p:cNvPr>
          <p:cNvSpPr/>
          <p:nvPr/>
        </p:nvSpPr>
        <p:spPr>
          <a:xfrm>
            <a:off x="6280635" y="2041403"/>
            <a:ext cx="1449658" cy="617095"/>
          </a:xfrm>
          <a:prstGeom prst="roundRect">
            <a:avLst/>
          </a:prstGeom>
          <a:gradFill flip="none" rotWithShape="1">
            <a:gsLst>
              <a:gs pos="0">
                <a:srgbClr val="EFFBE4"/>
              </a:gs>
              <a:gs pos="74000">
                <a:srgbClr val="DFF8CB"/>
              </a:gs>
            </a:gsLst>
            <a:lin ang="5400000" scaled="1"/>
            <a:tileRect/>
          </a:gradFill>
          <a:ln w="12700">
            <a:noFill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依赖管理模型</a:t>
            </a:r>
            <a:endParaRPr lang="en-US" altLang="zh-CN" sz="1200" dirty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 dirty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200" dirty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Dependency</a:t>
            </a:r>
            <a:r>
              <a:rPr lang="zh-CN" altLang="en-US" sz="1200" dirty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8" name="圆角矩形 74">
            <a:extLst>
              <a:ext uri="{FF2B5EF4-FFF2-40B4-BE49-F238E27FC236}">
                <a16:creationId xmlns:a16="http://schemas.microsoft.com/office/drawing/2014/main" id="{F9A5BC97-780B-72D6-D7FD-90DAB423AC65}"/>
              </a:ext>
            </a:extLst>
          </p:cNvPr>
          <p:cNvSpPr/>
          <p:nvPr/>
        </p:nvSpPr>
        <p:spPr>
          <a:xfrm>
            <a:off x="3535893" y="2857445"/>
            <a:ext cx="4219295" cy="565383"/>
          </a:xfrm>
          <a:prstGeom prst="roundRect">
            <a:avLst/>
          </a:prstGeom>
          <a:gradFill flip="none" rotWithShape="1">
            <a:gsLst>
              <a:gs pos="0">
                <a:srgbClr val="EFFBE4"/>
              </a:gs>
              <a:gs pos="74000">
                <a:srgbClr val="DFF8CB"/>
              </a:gs>
            </a:gsLst>
            <a:lin ang="5400000" scaled="1"/>
            <a:tileRect/>
          </a:gradFill>
          <a:ln w="12700">
            <a:noFill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构建生命周期</a:t>
            </a:r>
            <a:r>
              <a:rPr lang="en-US" altLang="zh-CN" sz="1200" dirty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/</a:t>
            </a:r>
            <a:r>
              <a:rPr lang="zh-CN" altLang="en-US" sz="1200" dirty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</a:t>
            </a:r>
            <a:endParaRPr lang="en-US" altLang="zh-CN" sz="1200" dirty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 dirty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Build lifecycle </a:t>
            </a:r>
            <a:r>
              <a:rPr lang="en-US" altLang="zh-CN" sz="1200" dirty="0"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&amp;</a:t>
            </a:r>
            <a:r>
              <a:rPr lang="en-US" altLang="zh-CN" sz="1200" dirty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phases</a:t>
            </a:r>
            <a:endParaRPr lang="zh-CN" altLang="en-US" sz="1200" dirty="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圆角矩形 75">
            <a:extLst>
              <a:ext uri="{FF2B5EF4-FFF2-40B4-BE49-F238E27FC236}">
                <a16:creationId xmlns:a16="http://schemas.microsoft.com/office/drawing/2014/main" id="{DBD01833-EEB7-8B2E-5DC4-B64492056E23}"/>
              </a:ext>
            </a:extLst>
          </p:cNvPr>
          <p:cNvSpPr/>
          <p:nvPr/>
        </p:nvSpPr>
        <p:spPr>
          <a:xfrm>
            <a:off x="3756413" y="3770206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sp>
        <p:nvSpPr>
          <p:cNvPr id="10" name="圆角矩形 76">
            <a:extLst>
              <a:ext uri="{FF2B5EF4-FFF2-40B4-BE49-F238E27FC236}">
                <a16:creationId xmlns:a16="http://schemas.microsoft.com/office/drawing/2014/main" id="{AF2792AC-50C9-8CEF-E4E3-4A6B21143C3B}"/>
              </a:ext>
            </a:extLst>
          </p:cNvPr>
          <p:cNvSpPr/>
          <p:nvPr/>
        </p:nvSpPr>
        <p:spPr>
          <a:xfrm>
            <a:off x="6041501" y="3765751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sp>
        <p:nvSpPr>
          <p:cNvPr id="11" name="圆角矩形 77">
            <a:extLst>
              <a:ext uri="{FF2B5EF4-FFF2-40B4-BE49-F238E27FC236}">
                <a16:creationId xmlns:a16="http://schemas.microsoft.com/office/drawing/2014/main" id="{102F95EB-751D-49EA-A674-80ADBFE71543}"/>
              </a:ext>
            </a:extLst>
          </p:cNvPr>
          <p:cNvSpPr/>
          <p:nvPr/>
        </p:nvSpPr>
        <p:spPr>
          <a:xfrm>
            <a:off x="4518109" y="3770206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sp>
        <p:nvSpPr>
          <p:cNvPr id="12" name="圆角矩形 78">
            <a:extLst>
              <a:ext uri="{FF2B5EF4-FFF2-40B4-BE49-F238E27FC236}">
                <a16:creationId xmlns:a16="http://schemas.microsoft.com/office/drawing/2014/main" id="{F0576EE9-23A4-DC5B-4D7E-AC45A032DAA2}"/>
              </a:ext>
            </a:extLst>
          </p:cNvPr>
          <p:cNvSpPr/>
          <p:nvPr/>
        </p:nvSpPr>
        <p:spPr>
          <a:xfrm>
            <a:off x="5279805" y="3765751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9740C30-5763-A2C8-FF12-2645572BA80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87097" y="2348009"/>
            <a:ext cx="1293538" cy="194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661B73C-A926-E370-23D8-005880EA6163}"/>
              </a:ext>
            </a:extLst>
          </p:cNvPr>
          <p:cNvCxnSpPr>
            <a:cxnSpLocks/>
          </p:cNvCxnSpPr>
          <p:nvPr/>
        </p:nvCxnSpPr>
        <p:spPr>
          <a:xfrm>
            <a:off x="1564327" y="2348008"/>
            <a:ext cx="1971566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48F6F41-1535-C61C-31CA-46536599BBF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730293" y="2349951"/>
            <a:ext cx="210880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518D1B8-E111-E107-FAC9-BEE37EEE3C17}"/>
              </a:ext>
            </a:extLst>
          </p:cNvPr>
          <p:cNvCxnSpPr/>
          <p:nvPr/>
        </p:nvCxnSpPr>
        <p:spPr>
          <a:xfrm>
            <a:off x="6380217" y="3410041"/>
            <a:ext cx="1" cy="37308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54B863D-0DE1-EC89-935C-2B29047095A9}"/>
              </a:ext>
            </a:extLst>
          </p:cNvPr>
          <p:cNvCxnSpPr/>
          <p:nvPr/>
        </p:nvCxnSpPr>
        <p:spPr>
          <a:xfrm>
            <a:off x="5610872" y="3410041"/>
            <a:ext cx="1" cy="37308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6A406B9-55EE-1676-7D0C-A35910FC7F00}"/>
              </a:ext>
            </a:extLst>
          </p:cNvPr>
          <p:cNvCxnSpPr/>
          <p:nvPr/>
        </p:nvCxnSpPr>
        <p:spPr>
          <a:xfrm>
            <a:off x="4855679" y="3410041"/>
            <a:ext cx="1" cy="37308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EE6C43E-937B-09F0-0589-4655C571D3F8}"/>
              </a:ext>
            </a:extLst>
          </p:cNvPr>
          <p:cNvCxnSpPr/>
          <p:nvPr/>
        </p:nvCxnSpPr>
        <p:spPr>
          <a:xfrm>
            <a:off x="4086779" y="3410041"/>
            <a:ext cx="1" cy="37308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!!圆柱体 33">
            <a:extLst>
              <a:ext uri="{FF2B5EF4-FFF2-40B4-BE49-F238E27FC236}">
                <a16:creationId xmlns:a16="http://schemas.microsoft.com/office/drawing/2014/main" id="{9CFB5BEE-3929-4386-9F1B-06F072A65AFF}"/>
              </a:ext>
            </a:extLst>
          </p:cNvPr>
          <p:cNvSpPr/>
          <p:nvPr/>
        </p:nvSpPr>
        <p:spPr>
          <a:xfrm>
            <a:off x="9839095" y="1713878"/>
            <a:ext cx="885491" cy="1268259"/>
          </a:xfrm>
          <a:prstGeom prst="can">
            <a:avLst>
              <a:gd name="adj" fmla="val 34929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仓库</a:t>
            </a:r>
          </a:p>
        </p:txBody>
      </p:sp>
      <p:sp>
        <p:nvSpPr>
          <p:cNvPr id="21" name="圆角矩形 76">
            <a:extLst>
              <a:ext uri="{FF2B5EF4-FFF2-40B4-BE49-F238E27FC236}">
                <a16:creationId xmlns:a16="http://schemas.microsoft.com/office/drawing/2014/main" id="{D51AC001-63FC-33C4-0DA3-8B430718334A}"/>
              </a:ext>
            </a:extLst>
          </p:cNvPr>
          <p:cNvSpPr/>
          <p:nvPr/>
        </p:nvSpPr>
        <p:spPr>
          <a:xfrm>
            <a:off x="6796933" y="3765751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ADB5C75-3EEE-1C43-68AF-E1B167E0B545}"/>
              </a:ext>
            </a:extLst>
          </p:cNvPr>
          <p:cNvCxnSpPr/>
          <p:nvPr/>
        </p:nvCxnSpPr>
        <p:spPr>
          <a:xfrm>
            <a:off x="7122156" y="3410041"/>
            <a:ext cx="1" cy="37308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3C90E99-4049-B5C5-BB75-810D61F135C3}"/>
              </a:ext>
            </a:extLst>
          </p:cNvPr>
          <p:cNvGrpSpPr/>
          <p:nvPr/>
        </p:nvGrpSpPr>
        <p:grpSpPr>
          <a:xfrm>
            <a:off x="822990" y="1774031"/>
            <a:ext cx="887530" cy="1083414"/>
            <a:chOff x="1559500" y="2090100"/>
            <a:chExt cx="887530" cy="1083414"/>
          </a:xfrm>
        </p:grpSpPr>
        <p:pic>
          <p:nvPicPr>
            <p:cNvPr id="24" name="图形 23" descr="文档 轮廓">
              <a:extLst>
                <a:ext uri="{FF2B5EF4-FFF2-40B4-BE49-F238E27FC236}">
                  <a16:creationId xmlns:a16="http://schemas.microsoft.com/office/drawing/2014/main" id="{9A5BE134-8BDE-DB76-AF0F-0739C5E1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500" y="2090100"/>
              <a:ext cx="885490" cy="88549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B43BB84-A076-90ED-6252-FB3CBB348DA5}"/>
                </a:ext>
              </a:extLst>
            </p:cNvPr>
            <p:cNvSpPr txBox="1"/>
            <p:nvPr/>
          </p:nvSpPr>
          <p:spPr>
            <a:xfrm>
              <a:off x="1597051" y="2896515"/>
              <a:ext cx="849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pom.xml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files_221449">
            <a:extLst>
              <a:ext uri="{FF2B5EF4-FFF2-40B4-BE49-F238E27FC236}">
                <a16:creationId xmlns:a16="http://schemas.microsoft.com/office/drawing/2014/main" id="{7832ACD8-522C-74FF-019A-2109884B0120}"/>
              </a:ext>
            </a:extLst>
          </p:cNvPr>
          <p:cNvSpPr/>
          <p:nvPr/>
        </p:nvSpPr>
        <p:spPr>
          <a:xfrm>
            <a:off x="3389106" y="5309779"/>
            <a:ext cx="508868" cy="609685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iles_221449">
            <a:extLst>
              <a:ext uri="{FF2B5EF4-FFF2-40B4-BE49-F238E27FC236}">
                <a16:creationId xmlns:a16="http://schemas.microsoft.com/office/drawing/2014/main" id="{8FCA22F2-07C4-5E8E-C2E9-EA7C659F36AA}"/>
              </a:ext>
            </a:extLst>
          </p:cNvPr>
          <p:cNvSpPr/>
          <p:nvPr/>
        </p:nvSpPr>
        <p:spPr>
          <a:xfrm>
            <a:off x="4273937" y="5299198"/>
            <a:ext cx="508868" cy="609685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iles_221449">
            <a:extLst>
              <a:ext uri="{FF2B5EF4-FFF2-40B4-BE49-F238E27FC236}">
                <a16:creationId xmlns:a16="http://schemas.microsoft.com/office/drawing/2014/main" id="{BD1CC520-9F32-1B56-C365-C119BED90288}"/>
              </a:ext>
            </a:extLst>
          </p:cNvPr>
          <p:cNvSpPr/>
          <p:nvPr/>
        </p:nvSpPr>
        <p:spPr>
          <a:xfrm>
            <a:off x="5103758" y="5299198"/>
            <a:ext cx="508868" cy="609685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iles_221449">
            <a:extLst>
              <a:ext uri="{FF2B5EF4-FFF2-40B4-BE49-F238E27FC236}">
                <a16:creationId xmlns:a16="http://schemas.microsoft.com/office/drawing/2014/main" id="{5744B2D2-4C4E-CC58-7900-49CD685AB253}"/>
              </a:ext>
            </a:extLst>
          </p:cNvPr>
          <p:cNvSpPr/>
          <p:nvPr/>
        </p:nvSpPr>
        <p:spPr>
          <a:xfrm>
            <a:off x="5819326" y="5299197"/>
            <a:ext cx="508868" cy="609685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jar-file-format_28857">
            <a:extLst>
              <a:ext uri="{FF2B5EF4-FFF2-40B4-BE49-F238E27FC236}">
                <a16:creationId xmlns:a16="http://schemas.microsoft.com/office/drawing/2014/main" id="{A1B44967-0FE8-C840-680A-546B632880D3}"/>
              </a:ext>
            </a:extLst>
          </p:cNvPr>
          <p:cNvSpPr/>
          <p:nvPr/>
        </p:nvSpPr>
        <p:spPr>
          <a:xfrm>
            <a:off x="6606534" y="5285925"/>
            <a:ext cx="443053" cy="609685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  <a:gd name="connsiteX81" fmla="*/ 121763 h 600884"/>
              <a:gd name="connsiteY81" fmla="*/ 121763 h 600884"/>
              <a:gd name="connsiteX82" fmla="*/ 121763 h 600884"/>
              <a:gd name="connsiteY82" fmla="*/ 121763 h 600884"/>
              <a:gd name="connsiteX83" fmla="*/ 121763 h 600884"/>
              <a:gd name="connsiteY83" fmla="*/ 121763 h 600884"/>
              <a:gd name="connsiteX84" fmla="*/ 121763 h 600884"/>
              <a:gd name="connsiteY84" fmla="*/ 121763 h 600884"/>
              <a:gd name="connsiteX85" fmla="*/ 121763 h 600884"/>
              <a:gd name="connsiteY85" fmla="*/ 121763 h 600884"/>
              <a:gd name="connsiteX86" fmla="*/ 121763 h 600884"/>
              <a:gd name="connsiteY86" fmla="*/ 121763 h 600884"/>
              <a:gd name="connsiteX87" fmla="*/ 121763 h 600884"/>
              <a:gd name="connsiteY87" fmla="*/ 121763 h 600884"/>
              <a:gd name="connsiteX88" fmla="*/ 121763 h 600884"/>
              <a:gd name="connsiteY88" fmla="*/ 121763 h 600884"/>
              <a:gd name="connsiteX89" fmla="*/ 121763 h 600884"/>
              <a:gd name="connsiteY89" fmla="*/ 121763 h 600884"/>
              <a:gd name="connsiteX90" fmla="*/ 121763 h 600884"/>
              <a:gd name="connsiteY90" fmla="*/ 121763 h 600884"/>
              <a:gd name="connsiteX91" fmla="*/ 121763 h 600884"/>
              <a:gd name="connsiteY91" fmla="*/ 121763 h 600884"/>
              <a:gd name="connsiteX92" fmla="*/ 121763 h 600884"/>
              <a:gd name="connsiteY92" fmla="*/ 121763 h 600884"/>
              <a:gd name="connsiteX93" fmla="*/ 121763 h 600884"/>
              <a:gd name="connsiteY93" fmla="*/ 121763 h 600884"/>
              <a:gd name="connsiteX94" fmla="*/ 121763 h 600884"/>
              <a:gd name="connsiteY94" fmla="*/ 121763 h 600884"/>
              <a:gd name="connsiteX95" fmla="*/ 121763 h 600884"/>
              <a:gd name="connsiteY95" fmla="*/ 121763 h 600884"/>
              <a:gd name="connsiteX96" fmla="*/ 121763 h 600884"/>
              <a:gd name="connsiteY96" fmla="*/ 121763 h 600884"/>
              <a:gd name="connsiteX97" fmla="*/ 121763 h 600884"/>
              <a:gd name="connsiteY97" fmla="*/ 121763 h 600884"/>
              <a:gd name="connsiteX98" fmla="*/ 121763 h 600884"/>
              <a:gd name="connsiteY98" fmla="*/ 121763 h 600884"/>
              <a:gd name="connsiteX99" fmla="*/ 121763 h 600884"/>
              <a:gd name="connsiteY99" fmla="*/ 121763 h 600884"/>
              <a:gd name="connsiteX100" fmla="*/ 121763 h 600884"/>
              <a:gd name="connsiteY100" fmla="*/ 121763 h 600884"/>
              <a:gd name="connsiteX101" fmla="*/ 121763 h 600884"/>
              <a:gd name="connsiteY101" fmla="*/ 121763 h 600884"/>
              <a:gd name="connsiteX102" fmla="*/ 121763 h 600884"/>
              <a:gd name="connsiteY102" fmla="*/ 121763 h 600884"/>
              <a:gd name="connsiteX103" fmla="*/ 121763 h 600884"/>
              <a:gd name="connsiteY103" fmla="*/ 121763 h 600884"/>
              <a:gd name="connsiteX104" fmla="*/ 121763 h 600884"/>
              <a:gd name="connsiteY104" fmla="*/ 121763 h 600884"/>
              <a:gd name="connsiteX105" fmla="*/ 121763 h 600884"/>
              <a:gd name="connsiteY105" fmla="*/ 121763 h 600884"/>
              <a:gd name="connsiteX106" fmla="*/ 121763 h 600884"/>
              <a:gd name="connsiteY106" fmla="*/ 121763 h 600884"/>
              <a:gd name="connsiteX107" fmla="*/ 121763 h 600884"/>
              <a:gd name="connsiteY107" fmla="*/ 121763 h 600884"/>
              <a:gd name="connsiteX108" fmla="*/ 121763 h 600884"/>
              <a:gd name="connsiteY108" fmla="*/ 121763 h 600884"/>
              <a:gd name="connsiteX109" fmla="*/ 121763 h 600884"/>
              <a:gd name="connsiteY109" fmla="*/ 121763 h 600884"/>
              <a:gd name="connsiteX110" fmla="*/ 121763 h 600884"/>
              <a:gd name="connsiteY110" fmla="*/ 121763 h 600884"/>
              <a:gd name="connsiteX111" fmla="*/ 121763 h 600884"/>
              <a:gd name="connsiteY111" fmla="*/ 121763 h 600884"/>
              <a:gd name="connsiteX112" fmla="*/ 121763 h 600884"/>
              <a:gd name="connsiteY112" fmla="*/ 121763 h 600884"/>
              <a:gd name="connsiteX113" fmla="*/ 121763 h 600884"/>
              <a:gd name="connsiteY113" fmla="*/ 121763 h 600884"/>
              <a:gd name="connsiteX114" fmla="*/ 121763 h 600884"/>
              <a:gd name="connsiteY114" fmla="*/ 121763 h 600884"/>
              <a:gd name="connsiteX115" fmla="*/ 121763 h 600884"/>
              <a:gd name="connsiteY115" fmla="*/ 121763 h 600884"/>
              <a:gd name="connsiteX116" fmla="*/ 121763 h 600884"/>
              <a:gd name="connsiteY116" fmla="*/ 121763 h 600884"/>
              <a:gd name="connsiteX117" fmla="*/ 121763 h 600884"/>
              <a:gd name="connsiteY117" fmla="*/ 121763 h 600884"/>
              <a:gd name="connsiteX118" fmla="*/ 121763 h 600884"/>
              <a:gd name="connsiteY118" fmla="*/ 121763 h 600884"/>
              <a:gd name="connsiteX119" fmla="*/ 121763 h 600884"/>
              <a:gd name="connsiteY119" fmla="*/ 121763 h 600884"/>
              <a:gd name="connsiteX120" fmla="*/ 121763 h 600884"/>
              <a:gd name="connsiteY120" fmla="*/ 121763 h 600884"/>
              <a:gd name="connsiteX121" fmla="*/ 121763 h 600884"/>
              <a:gd name="connsiteY121" fmla="*/ 121763 h 600884"/>
              <a:gd name="connsiteX122" fmla="*/ 121763 h 600884"/>
              <a:gd name="connsiteY122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441669" h="607780">
                <a:moveTo>
                  <a:pt x="200751" y="443645"/>
                </a:moveTo>
                <a:lnTo>
                  <a:pt x="201167" y="443645"/>
                </a:lnTo>
                <a:cubicBezTo>
                  <a:pt x="203332" y="452214"/>
                  <a:pt x="205912" y="462946"/>
                  <a:pt x="208493" y="471515"/>
                </a:cubicBezTo>
                <a:lnTo>
                  <a:pt x="217483" y="502214"/>
                </a:lnTo>
                <a:lnTo>
                  <a:pt x="185517" y="502214"/>
                </a:lnTo>
                <a:lnTo>
                  <a:pt x="194091" y="471515"/>
                </a:lnTo>
                <a:cubicBezTo>
                  <a:pt x="196422" y="463196"/>
                  <a:pt x="198587" y="452214"/>
                  <a:pt x="200751" y="443645"/>
                </a:cubicBezTo>
                <a:close/>
                <a:moveTo>
                  <a:pt x="335258" y="442445"/>
                </a:moveTo>
                <a:cubicBezTo>
                  <a:pt x="350328" y="442611"/>
                  <a:pt x="359320" y="449255"/>
                  <a:pt x="359320" y="462541"/>
                </a:cubicBezTo>
                <a:cubicBezTo>
                  <a:pt x="359320" y="475164"/>
                  <a:pt x="349662" y="483302"/>
                  <a:pt x="333343" y="483302"/>
                </a:cubicBezTo>
                <a:lnTo>
                  <a:pt x="320438" y="483302"/>
                </a:lnTo>
                <a:lnTo>
                  <a:pt x="320438" y="443525"/>
                </a:lnTo>
                <a:cubicBezTo>
                  <a:pt x="322853" y="443026"/>
                  <a:pt x="327349" y="442445"/>
                  <a:pt x="335258" y="442445"/>
                </a:cubicBezTo>
                <a:close/>
                <a:moveTo>
                  <a:pt x="180781" y="419236"/>
                </a:moveTo>
                <a:lnTo>
                  <a:pt x="136564" y="563803"/>
                </a:lnTo>
                <a:lnTo>
                  <a:pt x="170456" y="563803"/>
                </a:lnTo>
                <a:lnTo>
                  <a:pt x="180781" y="526643"/>
                </a:lnTo>
                <a:lnTo>
                  <a:pt x="222250" y="526643"/>
                </a:lnTo>
                <a:lnTo>
                  <a:pt x="233409" y="563803"/>
                </a:lnTo>
                <a:lnTo>
                  <a:pt x="268632" y="563803"/>
                </a:lnTo>
                <a:lnTo>
                  <a:pt x="223749" y="419236"/>
                </a:lnTo>
                <a:close/>
                <a:moveTo>
                  <a:pt x="87101" y="419236"/>
                </a:moveTo>
                <a:lnTo>
                  <a:pt x="87101" y="510183"/>
                </a:lnTo>
                <a:cubicBezTo>
                  <a:pt x="87101" y="532712"/>
                  <a:pt x="78524" y="538947"/>
                  <a:pt x="64785" y="538947"/>
                </a:cubicBezTo>
                <a:cubicBezTo>
                  <a:pt x="58289" y="538947"/>
                  <a:pt x="52544" y="537866"/>
                  <a:pt x="48047" y="536369"/>
                </a:cubicBezTo>
                <a:lnTo>
                  <a:pt x="44383" y="562722"/>
                </a:lnTo>
                <a:cubicBezTo>
                  <a:pt x="50795" y="564884"/>
                  <a:pt x="60704" y="566131"/>
                  <a:pt x="68199" y="566131"/>
                </a:cubicBezTo>
                <a:cubicBezTo>
                  <a:pt x="100008" y="566131"/>
                  <a:pt x="119743" y="551749"/>
                  <a:pt x="119743" y="510598"/>
                </a:cubicBezTo>
                <a:lnTo>
                  <a:pt x="119743" y="419236"/>
                </a:lnTo>
                <a:close/>
                <a:moveTo>
                  <a:pt x="331585" y="418155"/>
                </a:moveTo>
                <a:cubicBezTo>
                  <a:pt x="314181" y="418155"/>
                  <a:pt x="298527" y="419485"/>
                  <a:pt x="288034" y="421148"/>
                </a:cubicBezTo>
                <a:lnTo>
                  <a:pt x="288034" y="563803"/>
                </a:lnTo>
                <a:lnTo>
                  <a:pt x="320427" y="563803"/>
                </a:lnTo>
                <a:lnTo>
                  <a:pt x="320427" y="506941"/>
                </a:lnTo>
                <a:lnTo>
                  <a:pt x="330336" y="506941"/>
                </a:lnTo>
                <a:cubicBezTo>
                  <a:pt x="343659" y="507190"/>
                  <a:pt x="349905" y="512095"/>
                  <a:pt x="353735" y="530134"/>
                </a:cubicBezTo>
                <a:cubicBezTo>
                  <a:pt x="358065" y="547925"/>
                  <a:pt x="361479" y="559730"/>
                  <a:pt x="363811" y="563803"/>
                </a:cubicBezTo>
                <a:lnTo>
                  <a:pt x="397369" y="563803"/>
                </a:lnTo>
                <a:cubicBezTo>
                  <a:pt x="394538" y="558233"/>
                  <a:pt x="390041" y="539362"/>
                  <a:pt x="385545" y="523068"/>
                </a:cubicBezTo>
                <a:cubicBezTo>
                  <a:pt x="381881" y="509767"/>
                  <a:pt x="376302" y="500124"/>
                  <a:pt x="366226" y="496050"/>
                </a:cubicBezTo>
                <a:lnTo>
                  <a:pt x="366226" y="495385"/>
                </a:lnTo>
                <a:cubicBezTo>
                  <a:pt x="378633" y="490896"/>
                  <a:pt x="391790" y="478177"/>
                  <a:pt x="391790" y="459721"/>
                </a:cubicBezTo>
                <a:cubicBezTo>
                  <a:pt x="391790" y="446503"/>
                  <a:pt x="387044" y="436361"/>
                  <a:pt x="378467" y="429544"/>
                </a:cubicBezTo>
                <a:cubicBezTo>
                  <a:pt x="368141" y="421397"/>
                  <a:pt x="353069" y="418155"/>
                  <a:pt x="331585" y="418155"/>
                </a:cubicBezTo>
                <a:close/>
                <a:moveTo>
                  <a:pt x="283884" y="322696"/>
                </a:moveTo>
                <a:cubicBezTo>
                  <a:pt x="283884" y="322696"/>
                  <a:pt x="282385" y="334937"/>
                  <a:pt x="257148" y="339351"/>
                </a:cubicBezTo>
                <a:cubicBezTo>
                  <a:pt x="204176" y="348594"/>
                  <a:pt x="157784" y="337602"/>
                  <a:pt x="157784" y="337602"/>
                </a:cubicBezTo>
                <a:cubicBezTo>
                  <a:pt x="157784" y="337602"/>
                  <a:pt x="229163" y="340600"/>
                  <a:pt x="252651" y="335853"/>
                </a:cubicBezTo>
                <a:cubicBezTo>
                  <a:pt x="276138" y="331023"/>
                  <a:pt x="283884" y="322696"/>
                  <a:pt x="283884" y="322696"/>
                </a:cubicBezTo>
                <a:close/>
                <a:moveTo>
                  <a:pt x="158395" y="309712"/>
                </a:moveTo>
                <a:cubicBezTo>
                  <a:pt x="158395" y="309712"/>
                  <a:pt x="137907" y="313212"/>
                  <a:pt x="139073" y="317711"/>
                </a:cubicBezTo>
                <a:cubicBezTo>
                  <a:pt x="140322" y="322127"/>
                  <a:pt x="178050" y="327210"/>
                  <a:pt x="212862" y="325377"/>
                </a:cubicBezTo>
                <a:cubicBezTo>
                  <a:pt x="247591" y="323627"/>
                  <a:pt x="269328" y="317711"/>
                  <a:pt x="271743" y="315295"/>
                </a:cubicBezTo>
                <a:cubicBezTo>
                  <a:pt x="274075" y="312962"/>
                  <a:pt x="272243" y="310879"/>
                  <a:pt x="272243" y="310879"/>
                </a:cubicBezTo>
                <a:cubicBezTo>
                  <a:pt x="272243" y="310879"/>
                  <a:pt x="277323" y="314128"/>
                  <a:pt x="273492" y="318294"/>
                </a:cubicBezTo>
                <a:cubicBezTo>
                  <a:pt x="269661" y="322461"/>
                  <a:pt x="246092" y="332293"/>
                  <a:pt x="192624" y="332293"/>
                </a:cubicBezTo>
                <a:cubicBezTo>
                  <a:pt x="139073" y="332293"/>
                  <a:pt x="125748" y="326044"/>
                  <a:pt x="126581" y="318294"/>
                </a:cubicBezTo>
                <a:cubicBezTo>
                  <a:pt x="127497" y="310545"/>
                  <a:pt x="156063" y="309962"/>
                  <a:pt x="158395" y="309712"/>
                </a:cubicBezTo>
                <a:close/>
                <a:moveTo>
                  <a:pt x="176299" y="294258"/>
                </a:moveTo>
                <a:cubicBezTo>
                  <a:pt x="176299" y="294258"/>
                  <a:pt x="174469" y="295421"/>
                  <a:pt x="175384" y="297497"/>
                </a:cubicBezTo>
                <a:cubicBezTo>
                  <a:pt x="176299" y="299573"/>
                  <a:pt x="195688" y="298825"/>
                  <a:pt x="206756" y="298493"/>
                </a:cubicBezTo>
                <a:cubicBezTo>
                  <a:pt x="217823" y="298244"/>
                  <a:pt x="219321" y="297497"/>
                  <a:pt x="238793" y="295005"/>
                </a:cubicBezTo>
                <a:lnTo>
                  <a:pt x="231470" y="300486"/>
                </a:lnTo>
                <a:cubicBezTo>
                  <a:pt x="228475" y="303061"/>
                  <a:pt x="223482" y="306548"/>
                  <a:pt x="193691" y="307296"/>
                </a:cubicBezTo>
                <a:cubicBezTo>
                  <a:pt x="168727" y="307877"/>
                  <a:pt x="164982" y="305220"/>
                  <a:pt x="165565" y="299905"/>
                </a:cubicBezTo>
                <a:cubicBezTo>
                  <a:pt x="166147" y="294507"/>
                  <a:pt x="176299" y="294258"/>
                  <a:pt x="176299" y="294258"/>
                </a:cubicBezTo>
                <a:close/>
                <a:moveTo>
                  <a:pt x="170853" y="271253"/>
                </a:moveTo>
                <a:cubicBezTo>
                  <a:pt x="170853" y="271253"/>
                  <a:pt x="166024" y="273001"/>
                  <a:pt x="167773" y="276165"/>
                </a:cubicBezTo>
                <a:cubicBezTo>
                  <a:pt x="169521" y="279245"/>
                  <a:pt x="192001" y="280910"/>
                  <a:pt x="210568" y="278829"/>
                </a:cubicBezTo>
                <a:cubicBezTo>
                  <a:pt x="224388" y="277247"/>
                  <a:pt x="242039" y="274833"/>
                  <a:pt x="242039" y="274833"/>
                </a:cubicBezTo>
                <a:lnTo>
                  <a:pt x="234296" y="281076"/>
                </a:lnTo>
                <a:cubicBezTo>
                  <a:pt x="234296" y="281076"/>
                  <a:pt x="209319" y="289318"/>
                  <a:pt x="186922" y="287736"/>
                </a:cubicBezTo>
                <a:cubicBezTo>
                  <a:pt x="160779" y="285988"/>
                  <a:pt x="148540" y="276581"/>
                  <a:pt x="170853" y="271253"/>
                </a:cubicBezTo>
                <a:close/>
                <a:moveTo>
                  <a:pt x="178950" y="245921"/>
                </a:moveTo>
                <a:cubicBezTo>
                  <a:pt x="178950" y="245921"/>
                  <a:pt x="158469" y="249904"/>
                  <a:pt x="158885" y="254801"/>
                </a:cubicBezTo>
                <a:cubicBezTo>
                  <a:pt x="159301" y="259697"/>
                  <a:pt x="224408" y="260112"/>
                  <a:pt x="248885" y="253473"/>
                </a:cubicBezTo>
                <a:cubicBezTo>
                  <a:pt x="244473" y="257290"/>
                  <a:pt x="239561" y="265257"/>
                  <a:pt x="197183" y="266751"/>
                </a:cubicBezTo>
                <a:cubicBezTo>
                  <a:pt x="159301" y="268079"/>
                  <a:pt x="141484" y="261938"/>
                  <a:pt x="144148" y="253888"/>
                </a:cubicBezTo>
                <a:cubicBezTo>
                  <a:pt x="146812" y="245921"/>
                  <a:pt x="178950" y="245921"/>
                  <a:pt x="178950" y="245921"/>
                </a:cubicBezTo>
                <a:close/>
                <a:moveTo>
                  <a:pt x="269766" y="242957"/>
                </a:moveTo>
                <a:cubicBezTo>
                  <a:pt x="277354" y="242562"/>
                  <a:pt x="285494" y="245221"/>
                  <a:pt x="287701" y="257436"/>
                </a:cubicBezTo>
                <a:cubicBezTo>
                  <a:pt x="291365" y="277543"/>
                  <a:pt x="252060" y="285437"/>
                  <a:pt x="252060" y="285437"/>
                </a:cubicBezTo>
                <a:cubicBezTo>
                  <a:pt x="252060" y="285437"/>
                  <a:pt x="277042" y="268985"/>
                  <a:pt x="275210" y="257851"/>
                </a:cubicBezTo>
                <a:cubicBezTo>
                  <a:pt x="273461" y="246800"/>
                  <a:pt x="255141" y="246800"/>
                  <a:pt x="255141" y="246800"/>
                </a:cubicBezTo>
                <a:cubicBezTo>
                  <a:pt x="255141" y="246800"/>
                  <a:pt x="262178" y="243352"/>
                  <a:pt x="269766" y="242957"/>
                </a:cubicBezTo>
                <a:close/>
                <a:moveTo>
                  <a:pt x="246767" y="172885"/>
                </a:moveTo>
                <a:cubicBezTo>
                  <a:pt x="246767" y="172885"/>
                  <a:pt x="225608" y="188684"/>
                  <a:pt x="220860" y="197331"/>
                </a:cubicBezTo>
                <a:cubicBezTo>
                  <a:pt x="213695" y="210220"/>
                  <a:pt x="226191" y="214294"/>
                  <a:pt x="228857" y="227182"/>
                </a:cubicBezTo>
                <a:cubicBezTo>
                  <a:pt x="231606" y="240071"/>
                  <a:pt x="215528" y="251213"/>
                  <a:pt x="215528" y="251213"/>
                </a:cubicBezTo>
                <a:cubicBezTo>
                  <a:pt x="215528" y="251213"/>
                  <a:pt x="220443" y="241401"/>
                  <a:pt x="218610" y="235664"/>
                </a:cubicBezTo>
                <a:cubicBezTo>
                  <a:pt x="216861" y="229843"/>
                  <a:pt x="205698" y="224106"/>
                  <a:pt x="205698" y="206228"/>
                </a:cubicBezTo>
                <a:cubicBezTo>
                  <a:pt x="205698" y="188434"/>
                  <a:pt x="246767" y="172885"/>
                  <a:pt x="246767" y="172885"/>
                </a:cubicBezTo>
                <a:close/>
                <a:moveTo>
                  <a:pt x="227087" y="127512"/>
                </a:moveTo>
                <a:cubicBezTo>
                  <a:pt x="227087" y="127512"/>
                  <a:pt x="239076" y="144389"/>
                  <a:pt x="228419" y="161765"/>
                </a:cubicBezTo>
                <a:cubicBezTo>
                  <a:pt x="217679" y="179140"/>
                  <a:pt x="190370" y="191029"/>
                  <a:pt x="190037" y="203167"/>
                </a:cubicBezTo>
                <a:cubicBezTo>
                  <a:pt x="189620" y="220044"/>
                  <a:pt x="201693" y="243239"/>
                  <a:pt x="201693" y="243239"/>
                </a:cubicBezTo>
                <a:cubicBezTo>
                  <a:pt x="201693" y="243239"/>
                  <a:pt x="168722" y="217882"/>
                  <a:pt x="178963" y="195601"/>
                </a:cubicBezTo>
                <a:cubicBezTo>
                  <a:pt x="189204" y="173321"/>
                  <a:pt x="215514" y="165755"/>
                  <a:pt x="222674" y="152869"/>
                </a:cubicBezTo>
                <a:cubicBezTo>
                  <a:pt x="229751" y="139983"/>
                  <a:pt x="227087" y="127512"/>
                  <a:pt x="227087" y="127512"/>
                </a:cubicBezTo>
                <a:close/>
                <a:moveTo>
                  <a:pt x="23899" y="23859"/>
                </a:moveTo>
                <a:lnTo>
                  <a:pt x="23899" y="404688"/>
                </a:lnTo>
                <a:lnTo>
                  <a:pt x="417770" y="404688"/>
                </a:lnTo>
                <a:lnTo>
                  <a:pt x="417770" y="157702"/>
                </a:lnTo>
                <a:lnTo>
                  <a:pt x="312349" y="157702"/>
                </a:lnTo>
                <a:cubicBezTo>
                  <a:pt x="305771" y="157702"/>
                  <a:pt x="300442" y="152381"/>
                  <a:pt x="300442" y="145731"/>
                </a:cubicBezTo>
                <a:lnTo>
                  <a:pt x="300442" y="23859"/>
                </a:lnTo>
                <a:close/>
                <a:moveTo>
                  <a:pt x="23899" y="0"/>
                </a:moveTo>
                <a:lnTo>
                  <a:pt x="312349" y="0"/>
                </a:lnTo>
                <a:cubicBezTo>
                  <a:pt x="313265" y="0"/>
                  <a:pt x="314181" y="166"/>
                  <a:pt x="315097" y="333"/>
                </a:cubicBezTo>
                <a:cubicBezTo>
                  <a:pt x="315347" y="416"/>
                  <a:pt x="315514" y="499"/>
                  <a:pt x="315764" y="582"/>
                </a:cubicBezTo>
                <a:cubicBezTo>
                  <a:pt x="316596" y="831"/>
                  <a:pt x="317346" y="1081"/>
                  <a:pt x="318095" y="1496"/>
                </a:cubicBezTo>
                <a:cubicBezTo>
                  <a:pt x="318345" y="1663"/>
                  <a:pt x="318595" y="1829"/>
                  <a:pt x="318845" y="1995"/>
                </a:cubicBezTo>
                <a:cubicBezTo>
                  <a:pt x="319761" y="2577"/>
                  <a:pt x="320593" y="3242"/>
                  <a:pt x="321259" y="3990"/>
                </a:cubicBezTo>
                <a:cubicBezTo>
                  <a:pt x="321259" y="3990"/>
                  <a:pt x="321343" y="4073"/>
                  <a:pt x="321343" y="4073"/>
                </a:cubicBezTo>
                <a:lnTo>
                  <a:pt x="438755" y="137916"/>
                </a:lnTo>
                <a:cubicBezTo>
                  <a:pt x="440670" y="140078"/>
                  <a:pt x="441503" y="142821"/>
                  <a:pt x="441586" y="145648"/>
                </a:cubicBezTo>
                <a:cubicBezTo>
                  <a:pt x="441586" y="146063"/>
                  <a:pt x="441669" y="146479"/>
                  <a:pt x="441669" y="146978"/>
                </a:cubicBezTo>
                <a:lnTo>
                  <a:pt x="441669" y="583921"/>
                </a:lnTo>
                <a:cubicBezTo>
                  <a:pt x="441669" y="597056"/>
                  <a:pt x="430927" y="607780"/>
                  <a:pt x="417770" y="607780"/>
                </a:cubicBezTo>
                <a:lnTo>
                  <a:pt x="23899" y="607780"/>
                </a:lnTo>
                <a:cubicBezTo>
                  <a:pt x="10742" y="607780"/>
                  <a:pt x="0" y="597056"/>
                  <a:pt x="0" y="583921"/>
                </a:cubicBezTo>
                <a:lnTo>
                  <a:pt x="0" y="23859"/>
                </a:lnTo>
                <a:cubicBezTo>
                  <a:pt x="0" y="10724"/>
                  <a:pt x="10742" y="0"/>
                  <a:pt x="23899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B7517A7-8BF5-FAE6-F3CF-EAD5156C5658}"/>
              </a:ext>
            </a:extLst>
          </p:cNvPr>
          <p:cNvCxnSpPr>
            <a:stCxn id="9" idx="2"/>
            <a:endCxn id="26" idx="70"/>
          </p:cNvCxnSpPr>
          <p:nvPr/>
        </p:nvCxnSpPr>
        <p:spPr>
          <a:xfrm flipH="1">
            <a:off x="3765069" y="4684851"/>
            <a:ext cx="322910" cy="6249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DAEE5BC-0227-8E5E-44BC-78CCB6ED346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087979" y="4684851"/>
            <a:ext cx="443065" cy="6010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1BE8197-42A7-BDF6-67EF-FB95BB00C07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550119" y="4684851"/>
            <a:ext cx="299556" cy="6010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E71C975-F9E1-90FB-9A3C-B934D164522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849675" y="4684851"/>
            <a:ext cx="479359" cy="6143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F8BC0B2-2641-0153-7B4C-065F3D4B3101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342678" y="4680396"/>
            <a:ext cx="268693" cy="629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E41186B-0067-0DD9-A5A2-D447E039AD4A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611371" y="4680396"/>
            <a:ext cx="437055" cy="6188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D3F6039-3287-B545-E64A-E05CA8AC7AA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48426" y="4680396"/>
            <a:ext cx="324641" cy="6188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B13772A-B3B0-25CD-A39A-7ED1596665C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373067" y="4680396"/>
            <a:ext cx="423866" cy="6055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70C9C0D-FB57-65AE-514A-80238BED861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08867" y="4680396"/>
            <a:ext cx="319632" cy="6055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9200B6C-8B7E-5BCB-EF52-4E55DC11113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128499" y="4680396"/>
            <a:ext cx="402676" cy="6188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A18BEC1B-351E-C611-9C33-40C77FC11036}"/>
              </a:ext>
            </a:extLst>
          </p:cNvPr>
          <p:cNvSpPr/>
          <p:nvPr/>
        </p:nvSpPr>
        <p:spPr>
          <a:xfrm>
            <a:off x="7333469" y="5562239"/>
            <a:ext cx="71110" cy="7111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76B980A6-696C-137E-18F2-EA38745900B3}"/>
              </a:ext>
            </a:extLst>
          </p:cNvPr>
          <p:cNvSpPr/>
          <p:nvPr/>
        </p:nvSpPr>
        <p:spPr>
          <a:xfrm>
            <a:off x="7521424" y="5562239"/>
            <a:ext cx="71110" cy="7111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E7FE7A9D-8FC7-DF05-D29C-F777DE9EF391}"/>
              </a:ext>
            </a:extLst>
          </p:cNvPr>
          <p:cNvSpPr/>
          <p:nvPr/>
        </p:nvSpPr>
        <p:spPr>
          <a:xfrm>
            <a:off x="7709379" y="5556388"/>
            <a:ext cx="71110" cy="7111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!!图片 5">
            <a:extLst>
              <a:ext uri="{FF2B5EF4-FFF2-40B4-BE49-F238E27FC236}">
                <a16:creationId xmlns:a16="http://schemas.microsoft.com/office/drawing/2014/main" id="{D079F49F-CAC6-1B7F-7914-1513C2CDBC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4096635" y="2750290"/>
            <a:ext cx="3272407" cy="1663180"/>
          </a:xfrm>
          <a:prstGeom prst="roundRect">
            <a:avLst>
              <a:gd name="adj" fmla="val 3517"/>
            </a:avLst>
          </a:prstGeom>
        </p:spPr>
      </p:pic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7C3DCBF6-CE5C-7D50-057D-10FF45231DE9}"/>
              </a:ext>
            </a:extLst>
          </p:cNvPr>
          <p:cNvSpPr/>
          <p:nvPr/>
        </p:nvSpPr>
        <p:spPr>
          <a:xfrm>
            <a:off x="679938" y="1548998"/>
            <a:ext cx="10832123" cy="4501661"/>
          </a:xfrm>
          <a:prstGeom prst="roundRect">
            <a:avLst>
              <a:gd name="adj" fmla="val 238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03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7550A7-EB65-1CE1-5A9A-BA9EDFA3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开发</a:t>
            </a:r>
          </a:p>
        </p:txBody>
      </p:sp>
      <p:cxnSp>
        <p:nvCxnSpPr>
          <p:cNvPr id="5" name="Straight Connector 21">
            <a:extLst>
              <a:ext uri="{FF2B5EF4-FFF2-40B4-BE49-F238E27FC236}">
                <a16:creationId xmlns:a16="http://schemas.microsoft.com/office/drawing/2014/main" id="{59F1473A-64A8-E522-0DAE-A5ECD3CD20B7}"/>
              </a:ext>
            </a:extLst>
          </p:cNvPr>
          <p:cNvCxnSpPr>
            <a:cxnSpLocks/>
          </p:cNvCxnSpPr>
          <p:nvPr/>
        </p:nvCxnSpPr>
        <p:spPr>
          <a:xfrm rot="5400000">
            <a:off x="1624293" y="4381355"/>
            <a:ext cx="2538932" cy="18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83">
            <a:extLst>
              <a:ext uri="{FF2B5EF4-FFF2-40B4-BE49-F238E27FC236}">
                <a16:creationId xmlns:a16="http://schemas.microsoft.com/office/drawing/2014/main" id="{D9F887E5-078B-CE24-4C74-0E9998F8266A}"/>
              </a:ext>
            </a:extLst>
          </p:cNvPr>
          <p:cNvSpPr>
            <a:spLocks noEditPoints="1"/>
          </p:cNvSpPr>
          <p:nvPr/>
        </p:nvSpPr>
        <p:spPr bwMode="auto">
          <a:xfrm>
            <a:off x="1481899" y="3013250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13" name="Straight Connector 21">
            <a:extLst>
              <a:ext uri="{FF2B5EF4-FFF2-40B4-BE49-F238E27FC236}">
                <a16:creationId xmlns:a16="http://schemas.microsoft.com/office/drawing/2014/main" id="{5214D90A-89B0-B2FF-C844-3B52A6B891D1}"/>
              </a:ext>
            </a:extLst>
          </p:cNvPr>
          <p:cNvCxnSpPr>
            <a:cxnSpLocks/>
          </p:cNvCxnSpPr>
          <p:nvPr/>
        </p:nvCxnSpPr>
        <p:spPr>
          <a:xfrm rot="5400000">
            <a:off x="3711811" y="4381355"/>
            <a:ext cx="2538932" cy="18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1">
            <a:extLst>
              <a:ext uri="{FF2B5EF4-FFF2-40B4-BE49-F238E27FC236}">
                <a16:creationId xmlns:a16="http://schemas.microsoft.com/office/drawing/2014/main" id="{E7936C02-4A5B-2215-2D56-6A840AD4F2CC}"/>
              </a:ext>
            </a:extLst>
          </p:cNvPr>
          <p:cNvCxnSpPr>
            <a:cxnSpLocks/>
          </p:cNvCxnSpPr>
          <p:nvPr/>
        </p:nvCxnSpPr>
        <p:spPr>
          <a:xfrm rot="5400000">
            <a:off x="5799329" y="4381355"/>
            <a:ext cx="2538932" cy="18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2B3053A-4D61-A11A-A5EB-D76E2D123F54}"/>
              </a:ext>
            </a:extLst>
          </p:cNvPr>
          <p:cNvGrpSpPr/>
          <p:nvPr/>
        </p:nvGrpSpPr>
        <p:grpSpPr>
          <a:xfrm>
            <a:off x="809043" y="2089191"/>
            <a:ext cx="2147451" cy="613931"/>
            <a:chOff x="1069135" y="2116795"/>
            <a:chExt cx="2147451" cy="613931"/>
          </a:xfrm>
        </p:grpSpPr>
        <p:sp>
          <p:nvSpPr>
            <p:cNvPr id="9" name="Chevron 17">
              <a:extLst>
                <a:ext uri="{FF2B5EF4-FFF2-40B4-BE49-F238E27FC236}">
                  <a16:creationId xmlns:a16="http://schemas.microsoft.com/office/drawing/2014/main" id="{0A4942E2-588F-FB39-B7AC-084F25D4CA7F}"/>
                </a:ext>
              </a:extLst>
            </p:cNvPr>
            <p:cNvSpPr/>
            <p:nvPr/>
          </p:nvSpPr>
          <p:spPr>
            <a:xfrm>
              <a:off x="1069135" y="2116795"/>
              <a:ext cx="2147451" cy="613931"/>
            </a:xfrm>
            <a:prstGeom prst="chevron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  <a:lin ang="270000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1C491C4-559F-D614-09BA-74819AB6F35F}"/>
                </a:ext>
              </a:extLst>
            </p:cNvPr>
            <p:cNvSpPr/>
            <p:nvPr/>
          </p:nvSpPr>
          <p:spPr>
            <a:xfrm>
              <a:off x="1337740" y="2213510"/>
              <a:ext cx="1593599" cy="40549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bg1"/>
                  </a:solidFill>
                </a:rPr>
                <a:t>Web</a:t>
              </a:r>
              <a:r>
                <a:rPr lang="zh-CN" altLang="en-US" b="1">
                  <a:solidFill>
                    <a:schemeClr val="bg1"/>
                  </a:solidFill>
                </a:rPr>
                <a:t>前端基础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Chevron 17">
            <a:extLst>
              <a:ext uri="{FF2B5EF4-FFF2-40B4-BE49-F238E27FC236}">
                <a16:creationId xmlns:a16="http://schemas.microsoft.com/office/drawing/2014/main" id="{F8DF52A8-DEB8-B9ED-B057-A541078EA0B1}"/>
              </a:ext>
            </a:extLst>
          </p:cNvPr>
          <p:cNvSpPr/>
          <p:nvPr/>
        </p:nvSpPr>
        <p:spPr>
          <a:xfrm>
            <a:off x="2895627" y="2089191"/>
            <a:ext cx="2147451" cy="61393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7127ED8-E109-8171-ADC2-F59F413BCE88}"/>
              </a:ext>
            </a:extLst>
          </p:cNvPr>
          <p:cNvSpPr/>
          <p:nvPr/>
        </p:nvSpPr>
        <p:spPr>
          <a:xfrm>
            <a:off x="3164232" y="2185906"/>
            <a:ext cx="1593599" cy="4054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>
                <a:solidFill>
                  <a:schemeClr val="bg1"/>
                </a:solidFill>
              </a:rPr>
              <a:t>Web</a:t>
            </a:r>
            <a:r>
              <a:rPr lang="zh-CN" altLang="en-US" b="1">
                <a:solidFill>
                  <a:schemeClr val="bg1"/>
                </a:solidFill>
              </a:rPr>
              <a:t>后端基础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7D99EAC-ADDA-1A77-4F5E-813CECD2188E}"/>
              </a:ext>
            </a:extLst>
          </p:cNvPr>
          <p:cNvGrpSpPr/>
          <p:nvPr/>
        </p:nvGrpSpPr>
        <p:grpSpPr>
          <a:xfrm>
            <a:off x="4982211" y="2089191"/>
            <a:ext cx="2147451" cy="613931"/>
            <a:chOff x="1069135" y="2116795"/>
            <a:chExt cx="2147451" cy="613931"/>
          </a:xfrm>
          <a:solidFill>
            <a:schemeClr val="bg1">
              <a:lumMod val="75000"/>
            </a:schemeClr>
          </a:solidFill>
        </p:grpSpPr>
        <p:sp>
          <p:nvSpPr>
            <p:cNvPr id="41" name="Chevron 17">
              <a:extLst>
                <a:ext uri="{FF2B5EF4-FFF2-40B4-BE49-F238E27FC236}">
                  <a16:creationId xmlns:a16="http://schemas.microsoft.com/office/drawing/2014/main" id="{121AB0CA-014E-3017-F545-9F968FC88816}"/>
                </a:ext>
              </a:extLst>
            </p:cNvPr>
            <p:cNvSpPr/>
            <p:nvPr/>
          </p:nvSpPr>
          <p:spPr>
            <a:xfrm>
              <a:off x="1069135" y="2116795"/>
              <a:ext cx="2147451" cy="613931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061DC84-A4B7-D464-254C-AC0DA646B94C}"/>
                </a:ext>
              </a:extLst>
            </p:cNvPr>
            <p:cNvSpPr/>
            <p:nvPr/>
          </p:nvSpPr>
          <p:spPr>
            <a:xfrm>
              <a:off x="1337740" y="2213510"/>
              <a:ext cx="1593599" cy="405496"/>
            </a:xfrm>
            <a:prstGeom prst="rect">
              <a:avLst/>
            </a:prstGeom>
            <a:grp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bg1"/>
                  </a:solidFill>
                </a:rPr>
                <a:t>Web</a:t>
              </a:r>
              <a:r>
                <a:rPr lang="zh-CN" altLang="en-US" b="1">
                  <a:solidFill>
                    <a:schemeClr val="bg1"/>
                  </a:solidFill>
                </a:rPr>
                <a:t>后端实战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6B47DB5-3E95-AF1B-304F-698578770E0A}"/>
              </a:ext>
            </a:extLst>
          </p:cNvPr>
          <p:cNvGrpSpPr/>
          <p:nvPr/>
        </p:nvGrpSpPr>
        <p:grpSpPr>
          <a:xfrm>
            <a:off x="7068795" y="2089191"/>
            <a:ext cx="2147451" cy="613931"/>
            <a:chOff x="1069135" y="2116795"/>
            <a:chExt cx="2147451" cy="613931"/>
          </a:xfrm>
          <a:solidFill>
            <a:schemeClr val="bg1">
              <a:lumMod val="75000"/>
            </a:schemeClr>
          </a:solidFill>
        </p:grpSpPr>
        <p:sp>
          <p:nvSpPr>
            <p:cNvPr id="44" name="Chevron 17">
              <a:extLst>
                <a:ext uri="{FF2B5EF4-FFF2-40B4-BE49-F238E27FC236}">
                  <a16:creationId xmlns:a16="http://schemas.microsoft.com/office/drawing/2014/main" id="{362B39C7-E9FA-4E49-D42C-535FA8AE147A}"/>
                </a:ext>
              </a:extLst>
            </p:cNvPr>
            <p:cNvSpPr/>
            <p:nvPr/>
          </p:nvSpPr>
          <p:spPr>
            <a:xfrm>
              <a:off x="1069135" y="2116795"/>
              <a:ext cx="2147451" cy="613931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0A90EA3-F634-2D51-5F04-36D6DE93B3ED}"/>
                </a:ext>
              </a:extLst>
            </p:cNvPr>
            <p:cNvSpPr/>
            <p:nvPr/>
          </p:nvSpPr>
          <p:spPr>
            <a:xfrm>
              <a:off x="1337740" y="2213510"/>
              <a:ext cx="1593599" cy="405496"/>
            </a:xfrm>
            <a:prstGeom prst="rect">
              <a:avLst/>
            </a:prstGeom>
            <a:grp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bg1"/>
                  </a:solidFill>
                </a:rPr>
                <a:t>Web</a:t>
              </a:r>
              <a:r>
                <a:rPr lang="zh-CN" altLang="en-US" b="1">
                  <a:solidFill>
                    <a:schemeClr val="bg1"/>
                  </a:solidFill>
                </a:rPr>
                <a:t>前端实战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757EBE7-6351-5A18-B539-3B8EADA13E2B}"/>
              </a:ext>
            </a:extLst>
          </p:cNvPr>
          <p:cNvGrpSpPr/>
          <p:nvPr/>
        </p:nvGrpSpPr>
        <p:grpSpPr>
          <a:xfrm>
            <a:off x="9155379" y="2089191"/>
            <a:ext cx="2147451" cy="613931"/>
            <a:chOff x="1069135" y="2116795"/>
            <a:chExt cx="2147451" cy="613931"/>
          </a:xfrm>
          <a:solidFill>
            <a:schemeClr val="bg1">
              <a:lumMod val="75000"/>
            </a:schemeClr>
          </a:solidFill>
        </p:grpSpPr>
        <p:sp>
          <p:nvSpPr>
            <p:cNvPr id="47" name="Chevron 17">
              <a:extLst>
                <a:ext uri="{FF2B5EF4-FFF2-40B4-BE49-F238E27FC236}">
                  <a16:creationId xmlns:a16="http://schemas.microsoft.com/office/drawing/2014/main" id="{639BC92B-1F18-17EA-D565-3D2BA2781364}"/>
                </a:ext>
              </a:extLst>
            </p:cNvPr>
            <p:cNvSpPr/>
            <p:nvPr/>
          </p:nvSpPr>
          <p:spPr>
            <a:xfrm>
              <a:off x="1069135" y="2116795"/>
              <a:ext cx="2147451" cy="613931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E8B3751-6069-8238-1182-80CA48C8D024}"/>
                </a:ext>
              </a:extLst>
            </p:cNvPr>
            <p:cNvSpPr/>
            <p:nvPr/>
          </p:nvSpPr>
          <p:spPr>
            <a:xfrm>
              <a:off x="1337740" y="2213510"/>
              <a:ext cx="1593599" cy="405496"/>
            </a:xfrm>
            <a:prstGeom prst="rect">
              <a:avLst/>
            </a:prstGeom>
            <a:grp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>
                  <a:solidFill>
                    <a:schemeClr val="bg1"/>
                  </a:solidFill>
                </a:rPr>
                <a:t>Web</a:t>
              </a:r>
              <a:r>
                <a:rPr lang="zh-CN" altLang="en-US" b="1">
                  <a:solidFill>
                    <a:schemeClr val="bg1"/>
                  </a:solidFill>
                </a:rPr>
                <a:t>项目部署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Straight Connector 21">
            <a:extLst>
              <a:ext uri="{FF2B5EF4-FFF2-40B4-BE49-F238E27FC236}">
                <a16:creationId xmlns:a16="http://schemas.microsoft.com/office/drawing/2014/main" id="{A98EF234-3FC7-E867-2084-4CED8360ADCE}"/>
              </a:ext>
            </a:extLst>
          </p:cNvPr>
          <p:cNvCxnSpPr>
            <a:cxnSpLocks/>
          </p:cNvCxnSpPr>
          <p:nvPr/>
        </p:nvCxnSpPr>
        <p:spPr>
          <a:xfrm rot="5400000">
            <a:off x="7886846" y="4381355"/>
            <a:ext cx="2538932" cy="18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83">
            <a:extLst>
              <a:ext uri="{FF2B5EF4-FFF2-40B4-BE49-F238E27FC236}">
                <a16:creationId xmlns:a16="http://schemas.microsoft.com/office/drawing/2014/main" id="{F49C1183-41E3-F0CD-8058-128B00D53636}"/>
              </a:ext>
            </a:extLst>
          </p:cNvPr>
          <p:cNvSpPr>
            <a:spLocks noEditPoints="1"/>
          </p:cNvSpPr>
          <p:nvPr/>
        </p:nvSpPr>
        <p:spPr bwMode="auto">
          <a:xfrm>
            <a:off x="3596452" y="3013250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7" name="Freeform 83">
            <a:extLst>
              <a:ext uri="{FF2B5EF4-FFF2-40B4-BE49-F238E27FC236}">
                <a16:creationId xmlns:a16="http://schemas.microsoft.com/office/drawing/2014/main" id="{797717AC-4DDD-E71F-B0BD-50F0D9942AEF}"/>
              </a:ext>
            </a:extLst>
          </p:cNvPr>
          <p:cNvSpPr>
            <a:spLocks noEditPoints="1"/>
          </p:cNvSpPr>
          <p:nvPr/>
        </p:nvSpPr>
        <p:spPr bwMode="auto">
          <a:xfrm>
            <a:off x="5758310" y="3013250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9" name="Freeform 83">
            <a:extLst>
              <a:ext uri="{FF2B5EF4-FFF2-40B4-BE49-F238E27FC236}">
                <a16:creationId xmlns:a16="http://schemas.microsoft.com/office/drawing/2014/main" id="{203401C1-3518-611E-5F02-5F354DD660C1}"/>
              </a:ext>
            </a:extLst>
          </p:cNvPr>
          <p:cNvSpPr>
            <a:spLocks noEditPoints="1"/>
          </p:cNvSpPr>
          <p:nvPr/>
        </p:nvSpPr>
        <p:spPr bwMode="auto">
          <a:xfrm>
            <a:off x="7841091" y="3013249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1" name="Freeform 83">
            <a:extLst>
              <a:ext uri="{FF2B5EF4-FFF2-40B4-BE49-F238E27FC236}">
                <a16:creationId xmlns:a16="http://schemas.microsoft.com/office/drawing/2014/main" id="{1C98404D-0397-3830-914C-B79517CC847F}"/>
              </a:ext>
            </a:extLst>
          </p:cNvPr>
          <p:cNvSpPr>
            <a:spLocks noEditPoints="1"/>
          </p:cNvSpPr>
          <p:nvPr/>
        </p:nvSpPr>
        <p:spPr bwMode="auto">
          <a:xfrm>
            <a:off x="9955644" y="3013248"/>
            <a:ext cx="528209" cy="528209"/>
          </a:xfrm>
          <a:custGeom>
            <a:avLst/>
            <a:gdLst/>
            <a:ahLst/>
            <a:cxnLst>
              <a:cxn ang="0">
                <a:pos x="64" y="128"/>
              </a:cxn>
              <a:cxn ang="0">
                <a:pos x="128" y="66"/>
              </a:cxn>
              <a:cxn ang="0">
                <a:pos x="128" y="64"/>
              </a:cxn>
              <a:cxn ang="0">
                <a:pos x="0" y="64"/>
              </a:cxn>
              <a:cxn ang="0">
                <a:pos x="0" y="66"/>
              </a:cxn>
              <a:cxn ang="0">
                <a:pos x="100" y="91"/>
              </a:cxn>
              <a:cxn ang="0">
                <a:pos x="84" y="68"/>
              </a:cxn>
              <a:cxn ang="0">
                <a:pos x="100" y="91"/>
              </a:cxn>
              <a:cxn ang="0">
                <a:pos x="124" y="68"/>
              </a:cxn>
              <a:cxn ang="0">
                <a:pos x="103" y="93"/>
              </a:cxn>
              <a:cxn ang="0">
                <a:pos x="50" y="89"/>
              </a:cxn>
              <a:cxn ang="0">
                <a:pos x="78" y="89"/>
              </a:cxn>
              <a:cxn ang="0">
                <a:pos x="50" y="89"/>
              </a:cxn>
              <a:cxn ang="0">
                <a:pos x="30" y="95"/>
              </a:cxn>
              <a:cxn ang="0">
                <a:pos x="56" y="123"/>
              </a:cxn>
              <a:cxn ang="0">
                <a:pos x="64" y="44"/>
              </a:cxn>
              <a:cxn ang="0">
                <a:pos x="80" y="64"/>
              </a:cxn>
              <a:cxn ang="0">
                <a:pos x="49" y="43"/>
              </a:cxn>
              <a:cxn ang="0">
                <a:pos x="79" y="85"/>
              </a:cxn>
              <a:cxn ang="0">
                <a:pos x="49" y="85"/>
              </a:cxn>
              <a:cxn ang="0">
                <a:pos x="80" y="68"/>
              </a:cxn>
              <a:cxn ang="0">
                <a:pos x="98" y="95"/>
              </a:cxn>
              <a:cxn ang="0">
                <a:pos x="82" y="90"/>
              </a:cxn>
              <a:cxn ang="0">
                <a:pos x="83" y="42"/>
              </a:cxn>
              <a:cxn ang="0">
                <a:pos x="104" y="64"/>
              </a:cxn>
              <a:cxn ang="0">
                <a:pos x="82" y="38"/>
              </a:cxn>
              <a:cxn ang="0">
                <a:pos x="98" y="33"/>
              </a:cxn>
              <a:cxn ang="0">
                <a:pos x="78" y="39"/>
              </a:cxn>
              <a:cxn ang="0">
                <a:pos x="50" y="39"/>
              </a:cxn>
              <a:cxn ang="0">
                <a:pos x="78" y="39"/>
              </a:cxn>
              <a:cxn ang="0">
                <a:pos x="30" y="33"/>
              </a:cxn>
              <a:cxn ang="0">
                <a:pos x="46" y="38"/>
              </a:cxn>
              <a:cxn ang="0">
                <a:pos x="44" y="64"/>
              </a:cxn>
              <a:cxn ang="0">
                <a:pos x="28" y="37"/>
              </a:cxn>
              <a:cxn ang="0">
                <a:pos x="44" y="68"/>
              </a:cxn>
              <a:cxn ang="0">
                <a:pos x="28" y="91"/>
              </a:cxn>
              <a:cxn ang="0">
                <a:pos x="44" y="68"/>
              </a:cxn>
              <a:cxn ang="0">
                <a:pos x="15" y="98"/>
              </a:cxn>
              <a:cxn ang="0">
                <a:pos x="20" y="68"/>
              </a:cxn>
              <a:cxn ang="0">
                <a:pos x="17" y="102"/>
              </a:cxn>
              <a:cxn ang="0">
                <a:pos x="43" y="120"/>
              </a:cxn>
              <a:cxn ang="0">
                <a:pos x="85" y="120"/>
              </a:cxn>
              <a:cxn ang="0">
                <a:pos x="111" y="102"/>
              </a:cxn>
              <a:cxn ang="0">
                <a:pos x="108" y="64"/>
              </a:cxn>
              <a:cxn ang="0">
                <a:pos x="113" y="30"/>
              </a:cxn>
              <a:cxn ang="0">
                <a:pos x="108" y="64"/>
              </a:cxn>
              <a:cxn ang="0">
                <a:pos x="102" y="32"/>
              </a:cxn>
              <a:cxn ang="0">
                <a:pos x="111" y="26"/>
              </a:cxn>
              <a:cxn ang="0">
                <a:pos x="26" y="32"/>
              </a:cxn>
              <a:cxn ang="0">
                <a:pos x="43" y="8"/>
              </a:cxn>
              <a:cxn ang="0">
                <a:pos x="25" y="35"/>
              </a:cxn>
              <a:cxn ang="0">
                <a:pos x="4" y="64"/>
              </a:cxn>
            </a:cxnLst>
            <a:rect l="0" t="0" r="r" b="b"/>
            <a:pathLst>
              <a:path w="128" h="128">
                <a:moveTo>
                  <a:pt x="0" y="67"/>
                </a:moveTo>
                <a:cubicBezTo>
                  <a:pt x="2" y="101"/>
                  <a:pt x="30" y="128"/>
                  <a:pt x="64" y="128"/>
                </a:cubicBezTo>
                <a:cubicBezTo>
                  <a:pt x="98" y="128"/>
                  <a:pt x="126" y="101"/>
                  <a:pt x="128" y="67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8" y="65"/>
                  <a:pt x="128" y="65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0" y="29"/>
                  <a:pt x="0" y="64"/>
                </a:cubicBez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6"/>
                  <a:pt x="0" y="66"/>
                  <a:pt x="0" y="67"/>
                </a:cubicBezTo>
                <a:close/>
                <a:moveTo>
                  <a:pt x="100" y="91"/>
                </a:moveTo>
                <a:cubicBezTo>
                  <a:pt x="94" y="89"/>
                  <a:pt x="89" y="87"/>
                  <a:pt x="83" y="86"/>
                </a:cubicBezTo>
                <a:cubicBezTo>
                  <a:pt x="83" y="80"/>
                  <a:pt x="84" y="74"/>
                  <a:pt x="84" y="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76"/>
                  <a:pt x="102" y="84"/>
                  <a:pt x="100" y="91"/>
                </a:cubicBezTo>
                <a:close/>
                <a:moveTo>
                  <a:pt x="108" y="68"/>
                </a:moveTo>
                <a:cubicBezTo>
                  <a:pt x="124" y="68"/>
                  <a:pt x="124" y="68"/>
                  <a:pt x="124" y="68"/>
                </a:cubicBezTo>
                <a:cubicBezTo>
                  <a:pt x="123" y="79"/>
                  <a:pt x="119" y="90"/>
                  <a:pt x="113" y="98"/>
                </a:cubicBezTo>
                <a:cubicBezTo>
                  <a:pt x="110" y="96"/>
                  <a:pt x="107" y="94"/>
                  <a:pt x="103" y="93"/>
                </a:cubicBezTo>
                <a:cubicBezTo>
                  <a:pt x="106" y="85"/>
                  <a:pt x="107" y="77"/>
                  <a:pt x="108" y="68"/>
                </a:cubicBezTo>
                <a:close/>
                <a:moveTo>
                  <a:pt x="50" y="89"/>
                </a:moveTo>
                <a:cubicBezTo>
                  <a:pt x="54" y="88"/>
                  <a:pt x="59" y="88"/>
                  <a:pt x="64" y="88"/>
                </a:cubicBezTo>
                <a:cubicBezTo>
                  <a:pt x="69" y="88"/>
                  <a:pt x="74" y="88"/>
                  <a:pt x="78" y="89"/>
                </a:cubicBezTo>
                <a:cubicBezTo>
                  <a:pt x="76" y="110"/>
                  <a:pt x="70" y="124"/>
                  <a:pt x="64" y="124"/>
                </a:cubicBezTo>
                <a:cubicBezTo>
                  <a:pt x="58" y="124"/>
                  <a:pt x="52" y="110"/>
                  <a:pt x="50" y="89"/>
                </a:cubicBezTo>
                <a:close/>
                <a:moveTo>
                  <a:pt x="56" y="123"/>
                </a:moveTo>
                <a:cubicBezTo>
                  <a:pt x="45" y="119"/>
                  <a:pt x="35" y="109"/>
                  <a:pt x="30" y="95"/>
                </a:cubicBezTo>
                <a:cubicBezTo>
                  <a:pt x="35" y="93"/>
                  <a:pt x="40" y="91"/>
                  <a:pt x="46" y="90"/>
                </a:cubicBezTo>
                <a:cubicBezTo>
                  <a:pt x="48" y="104"/>
                  <a:pt x="51" y="116"/>
                  <a:pt x="56" y="123"/>
                </a:cubicBezTo>
                <a:close/>
                <a:moveTo>
                  <a:pt x="49" y="43"/>
                </a:moveTo>
                <a:cubicBezTo>
                  <a:pt x="54" y="44"/>
                  <a:pt x="59" y="44"/>
                  <a:pt x="64" y="44"/>
                </a:cubicBezTo>
                <a:cubicBezTo>
                  <a:pt x="69" y="44"/>
                  <a:pt x="74" y="44"/>
                  <a:pt x="79" y="43"/>
                </a:cubicBezTo>
                <a:cubicBezTo>
                  <a:pt x="80" y="49"/>
                  <a:pt x="80" y="56"/>
                  <a:pt x="80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49"/>
                  <a:pt x="49" y="43"/>
                </a:cubicBezTo>
                <a:close/>
                <a:moveTo>
                  <a:pt x="80" y="68"/>
                </a:moveTo>
                <a:cubicBezTo>
                  <a:pt x="80" y="74"/>
                  <a:pt x="79" y="80"/>
                  <a:pt x="79" y="85"/>
                </a:cubicBezTo>
                <a:cubicBezTo>
                  <a:pt x="74" y="84"/>
                  <a:pt x="69" y="84"/>
                  <a:pt x="64" y="84"/>
                </a:cubicBezTo>
                <a:cubicBezTo>
                  <a:pt x="59" y="84"/>
                  <a:pt x="54" y="84"/>
                  <a:pt x="49" y="85"/>
                </a:cubicBezTo>
                <a:cubicBezTo>
                  <a:pt x="49" y="80"/>
                  <a:pt x="48" y="74"/>
                  <a:pt x="48" y="68"/>
                </a:cubicBezTo>
                <a:lnTo>
                  <a:pt x="80" y="68"/>
                </a:lnTo>
                <a:close/>
                <a:moveTo>
                  <a:pt x="82" y="90"/>
                </a:moveTo>
                <a:cubicBezTo>
                  <a:pt x="88" y="91"/>
                  <a:pt x="93" y="93"/>
                  <a:pt x="98" y="95"/>
                </a:cubicBezTo>
                <a:cubicBezTo>
                  <a:pt x="93" y="109"/>
                  <a:pt x="83" y="119"/>
                  <a:pt x="72" y="123"/>
                </a:cubicBezTo>
                <a:cubicBezTo>
                  <a:pt x="77" y="116"/>
                  <a:pt x="80" y="104"/>
                  <a:pt x="82" y="90"/>
                </a:cubicBezTo>
                <a:close/>
                <a:moveTo>
                  <a:pt x="84" y="64"/>
                </a:moveTo>
                <a:cubicBezTo>
                  <a:pt x="84" y="57"/>
                  <a:pt x="84" y="49"/>
                  <a:pt x="83" y="42"/>
                </a:cubicBezTo>
                <a:cubicBezTo>
                  <a:pt x="89" y="41"/>
                  <a:pt x="94" y="39"/>
                  <a:pt x="100" y="37"/>
                </a:cubicBezTo>
                <a:cubicBezTo>
                  <a:pt x="102" y="45"/>
                  <a:pt x="104" y="54"/>
                  <a:pt x="104" y="64"/>
                </a:cubicBezTo>
                <a:lnTo>
                  <a:pt x="84" y="64"/>
                </a:lnTo>
                <a:close/>
                <a:moveTo>
                  <a:pt x="82" y="38"/>
                </a:moveTo>
                <a:cubicBezTo>
                  <a:pt x="80" y="24"/>
                  <a:pt x="77" y="12"/>
                  <a:pt x="72" y="5"/>
                </a:cubicBezTo>
                <a:cubicBezTo>
                  <a:pt x="83" y="9"/>
                  <a:pt x="93" y="19"/>
                  <a:pt x="98" y="33"/>
                </a:cubicBezTo>
                <a:cubicBezTo>
                  <a:pt x="93" y="35"/>
                  <a:pt x="88" y="37"/>
                  <a:pt x="82" y="38"/>
                </a:cubicBezTo>
                <a:close/>
                <a:moveTo>
                  <a:pt x="78" y="39"/>
                </a:moveTo>
                <a:cubicBezTo>
                  <a:pt x="74" y="40"/>
                  <a:pt x="69" y="40"/>
                  <a:pt x="64" y="40"/>
                </a:cubicBezTo>
                <a:cubicBezTo>
                  <a:pt x="59" y="40"/>
                  <a:pt x="54" y="40"/>
                  <a:pt x="50" y="39"/>
                </a:cubicBezTo>
                <a:cubicBezTo>
                  <a:pt x="52" y="18"/>
                  <a:pt x="58" y="4"/>
                  <a:pt x="64" y="4"/>
                </a:cubicBezTo>
                <a:cubicBezTo>
                  <a:pt x="70" y="4"/>
                  <a:pt x="76" y="18"/>
                  <a:pt x="78" y="39"/>
                </a:cubicBezTo>
                <a:close/>
                <a:moveTo>
                  <a:pt x="46" y="38"/>
                </a:moveTo>
                <a:cubicBezTo>
                  <a:pt x="40" y="37"/>
                  <a:pt x="35" y="35"/>
                  <a:pt x="30" y="33"/>
                </a:cubicBezTo>
                <a:cubicBezTo>
                  <a:pt x="35" y="19"/>
                  <a:pt x="45" y="9"/>
                  <a:pt x="56" y="5"/>
                </a:cubicBezTo>
                <a:cubicBezTo>
                  <a:pt x="51" y="12"/>
                  <a:pt x="48" y="24"/>
                  <a:pt x="46" y="38"/>
                </a:cubicBezTo>
                <a:close/>
                <a:moveTo>
                  <a:pt x="45" y="42"/>
                </a:moveTo>
                <a:cubicBezTo>
                  <a:pt x="44" y="49"/>
                  <a:pt x="44" y="57"/>
                  <a:pt x="4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4"/>
                  <a:pt x="26" y="45"/>
                  <a:pt x="28" y="37"/>
                </a:cubicBezTo>
                <a:cubicBezTo>
                  <a:pt x="34" y="39"/>
                  <a:pt x="39" y="41"/>
                  <a:pt x="45" y="42"/>
                </a:cubicBezTo>
                <a:close/>
                <a:moveTo>
                  <a:pt x="44" y="68"/>
                </a:moveTo>
                <a:cubicBezTo>
                  <a:pt x="44" y="74"/>
                  <a:pt x="45" y="80"/>
                  <a:pt x="45" y="86"/>
                </a:cubicBezTo>
                <a:cubicBezTo>
                  <a:pt x="39" y="87"/>
                  <a:pt x="34" y="89"/>
                  <a:pt x="28" y="91"/>
                </a:cubicBezTo>
                <a:cubicBezTo>
                  <a:pt x="26" y="84"/>
                  <a:pt x="25" y="76"/>
                  <a:pt x="24" y="68"/>
                </a:cubicBezTo>
                <a:lnTo>
                  <a:pt x="44" y="68"/>
                </a:lnTo>
                <a:close/>
                <a:moveTo>
                  <a:pt x="25" y="93"/>
                </a:moveTo>
                <a:cubicBezTo>
                  <a:pt x="21" y="94"/>
                  <a:pt x="18" y="96"/>
                  <a:pt x="15" y="98"/>
                </a:cubicBezTo>
                <a:cubicBezTo>
                  <a:pt x="9" y="90"/>
                  <a:pt x="5" y="79"/>
                  <a:pt x="4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1" y="77"/>
                  <a:pt x="22" y="85"/>
                  <a:pt x="25" y="93"/>
                </a:cubicBezTo>
                <a:close/>
                <a:moveTo>
                  <a:pt x="17" y="102"/>
                </a:moveTo>
                <a:cubicBezTo>
                  <a:pt x="20" y="100"/>
                  <a:pt x="23" y="98"/>
                  <a:pt x="26" y="96"/>
                </a:cubicBezTo>
                <a:cubicBezTo>
                  <a:pt x="30" y="106"/>
                  <a:pt x="36" y="114"/>
                  <a:pt x="43" y="120"/>
                </a:cubicBezTo>
                <a:cubicBezTo>
                  <a:pt x="33" y="116"/>
                  <a:pt x="24" y="110"/>
                  <a:pt x="17" y="102"/>
                </a:cubicBezTo>
                <a:close/>
                <a:moveTo>
                  <a:pt x="85" y="120"/>
                </a:moveTo>
                <a:cubicBezTo>
                  <a:pt x="92" y="114"/>
                  <a:pt x="98" y="106"/>
                  <a:pt x="102" y="96"/>
                </a:cubicBezTo>
                <a:cubicBezTo>
                  <a:pt x="105" y="98"/>
                  <a:pt x="108" y="100"/>
                  <a:pt x="111" y="102"/>
                </a:cubicBezTo>
                <a:cubicBezTo>
                  <a:pt x="104" y="110"/>
                  <a:pt x="95" y="116"/>
                  <a:pt x="85" y="120"/>
                </a:cubicBezTo>
                <a:close/>
                <a:moveTo>
                  <a:pt x="108" y="64"/>
                </a:moveTo>
                <a:cubicBezTo>
                  <a:pt x="108" y="54"/>
                  <a:pt x="106" y="44"/>
                  <a:pt x="103" y="35"/>
                </a:cubicBezTo>
                <a:cubicBezTo>
                  <a:pt x="107" y="34"/>
                  <a:pt x="110" y="32"/>
                  <a:pt x="113" y="30"/>
                </a:cubicBezTo>
                <a:cubicBezTo>
                  <a:pt x="120" y="39"/>
                  <a:pt x="124" y="51"/>
                  <a:pt x="124" y="64"/>
                </a:cubicBezTo>
                <a:lnTo>
                  <a:pt x="108" y="64"/>
                </a:lnTo>
                <a:close/>
                <a:moveTo>
                  <a:pt x="111" y="26"/>
                </a:moveTo>
                <a:cubicBezTo>
                  <a:pt x="108" y="28"/>
                  <a:pt x="105" y="30"/>
                  <a:pt x="102" y="32"/>
                </a:cubicBezTo>
                <a:cubicBezTo>
                  <a:pt x="98" y="22"/>
                  <a:pt x="92" y="14"/>
                  <a:pt x="85" y="8"/>
                </a:cubicBezTo>
                <a:cubicBezTo>
                  <a:pt x="95" y="12"/>
                  <a:pt x="104" y="18"/>
                  <a:pt x="111" y="26"/>
                </a:cubicBezTo>
                <a:close/>
                <a:moveTo>
                  <a:pt x="43" y="8"/>
                </a:moveTo>
                <a:cubicBezTo>
                  <a:pt x="36" y="14"/>
                  <a:pt x="30" y="22"/>
                  <a:pt x="26" y="32"/>
                </a:cubicBezTo>
                <a:cubicBezTo>
                  <a:pt x="23" y="30"/>
                  <a:pt x="20" y="28"/>
                  <a:pt x="17" y="26"/>
                </a:cubicBezTo>
                <a:cubicBezTo>
                  <a:pt x="24" y="18"/>
                  <a:pt x="33" y="12"/>
                  <a:pt x="43" y="8"/>
                </a:cubicBezTo>
                <a:close/>
                <a:moveTo>
                  <a:pt x="15" y="30"/>
                </a:moveTo>
                <a:cubicBezTo>
                  <a:pt x="18" y="32"/>
                  <a:pt x="21" y="34"/>
                  <a:pt x="25" y="35"/>
                </a:cubicBezTo>
                <a:cubicBezTo>
                  <a:pt x="22" y="44"/>
                  <a:pt x="20" y="54"/>
                  <a:pt x="2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51"/>
                  <a:pt x="8" y="39"/>
                  <a:pt x="15" y="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F99C1B04-165E-8748-2FF6-D68B3F1FA828}"/>
              </a:ext>
            </a:extLst>
          </p:cNvPr>
          <p:cNvSpPr/>
          <p:nvPr/>
        </p:nvSpPr>
        <p:spPr>
          <a:xfrm>
            <a:off x="1167466" y="365344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HTML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CCD0E28-2EA8-FAA7-11EC-6A907C4539EE}"/>
              </a:ext>
            </a:extLst>
          </p:cNvPr>
          <p:cNvSpPr/>
          <p:nvPr/>
        </p:nvSpPr>
        <p:spPr>
          <a:xfrm>
            <a:off x="1167466" y="408171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CSS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23C6ABCE-43CB-6DEC-772D-71BDCCE2F793}"/>
              </a:ext>
            </a:extLst>
          </p:cNvPr>
          <p:cNvSpPr/>
          <p:nvPr/>
        </p:nvSpPr>
        <p:spPr>
          <a:xfrm>
            <a:off x="1167466" y="450998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JavaScript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4A9F8193-5B22-191A-4481-01F2750414C4}"/>
              </a:ext>
            </a:extLst>
          </p:cNvPr>
          <p:cNvSpPr/>
          <p:nvPr/>
        </p:nvSpPr>
        <p:spPr>
          <a:xfrm>
            <a:off x="1167466" y="493825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Vue3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9227435B-B3A9-CADB-00D7-944C84FB3A34}"/>
              </a:ext>
            </a:extLst>
          </p:cNvPr>
          <p:cNvSpPr/>
          <p:nvPr/>
        </p:nvSpPr>
        <p:spPr>
          <a:xfrm>
            <a:off x="1167466" y="536652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Ajax/Axios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FE9E1D98-2E8D-835C-E3D6-061E3DCD5DFD}"/>
              </a:ext>
            </a:extLst>
          </p:cNvPr>
          <p:cNvSpPr/>
          <p:nvPr/>
        </p:nvSpPr>
        <p:spPr>
          <a:xfrm>
            <a:off x="3321882" y="365344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Maven</a:t>
            </a:r>
            <a:endParaRPr lang="zh-CN" alt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081F69E0-90CA-3D35-F751-08D2386981E9}"/>
              </a:ext>
            </a:extLst>
          </p:cNvPr>
          <p:cNvSpPr/>
          <p:nvPr/>
        </p:nvSpPr>
        <p:spPr>
          <a:xfrm>
            <a:off x="3321882" y="408171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Web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</a:rPr>
              <a:t>基础知识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29716E5D-B193-46D7-5379-0837D4FB51AD}"/>
              </a:ext>
            </a:extLst>
          </p:cNvPr>
          <p:cNvSpPr/>
          <p:nvPr/>
        </p:nvSpPr>
        <p:spPr>
          <a:xfrm>
            <a:off x="3321882" y="450998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MySQL</a:t>
            </a:r>
            <a:endParaRPr lang="zh-CN" alt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C1DA700E-363F-09E2-DBB1-35DB2725B04D}"/>
              </a:ext>
            </a:extLst>
          </p:cNvPr>
          <p:cNvSpPr/>
          <p:nvPr/>
        </p:nvSpPr>
        <p:spPr>
          <a:xfrm>
            <a:off x="3321882" y="493825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JDBC</a:t>
            </a:r>
            <a:endParaRPr lang="zh-CN" alt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214E0CDB-753B-18D6-1D5E-0E8B298E8098}"/>
              </a:ext>
            </a:extLst>
          </p:cNvPr>
          <p:cNvSpPr/>
          <p:nvPr/>
        </p:nvSpPr>
        <p:spPr>
          <a:xfrm>
            <a:off x="3321882" y="5366520"/>
            <a:ext cx="1231270" cy="35491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bg1">
                    <a:lumMod val="65000"/>
                  </a:schemeClr>
                </a:solidFill>
              </a:rPr>
              <a:t>Mybatis</a:t>
            </a:r>
            <a:endParaRPr lang="zh-CN" altLang="en-US" sz="14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4A8E1FEC-BE6E-02B0-FB10-518B14D497D5}"/>
              </a:ext>
            </a:extLst>
          </p:cNvPr>
          <p:cNvSpPr/>
          <p:nvPr/>
        </p:nvSpPr>
        <p:spPr>
          <a:xfrm>
            <a:off x="5431980" y="3653440"/>
            <a:ext cx="1231270" cy="85654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bg1">
                    <a:lumMod val="50000"/>
                    <a:alpha val="70000"/>
                  </a:schemeClr>
                </a:solidFill>
              </a:rPr>
              <a:t>Tlias</a:t>
            </a:r>
            <a:r>
              <a:rPr lang="zh-CN" altLang="en-US" sz="1400">
                <a:solidFill>
                  <a:schemeClr val="bg1">
                    <a:lumMod val="50000"/>
                    <a:alpha val="70000"/>
                  </a:schemeClr>
                </a:solidFill>
              </a:rPr>
              <a:t>案例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433DA097-11C0-77E4-E7D2-6EC87470A7F5}"/>
              </a:ext>
            </a:extLst>
          </p:cNvPr>
          <p:cNvSpPr/>
          <p:nvPr/>
        </p:nvSpPr>
        <p:spPr>
          <a:xfrm>
            <a:off x="7496918" y="3653440"/>
            <a:ext cx="1231270" cy="85654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bg1">
                    <a:lumMod val="50000"/>
                    <a:alpha val="70000"/>
                  </a:schemeClr>
                </a:solidFill>
              </a:rPr>
              <a:t>Tlias</a:t>
            </a:r>
            <a:r>
              <a:rPr lang="zh-CN" altLang="en-US" sz="1400">
                <a:solidFill>
                  <a:schemeClr val="bg1">
                    <a:lumMod val="50000"/>
                    <a:alpha val="70000"/>
                  </a:schemeClr>
                </a:solidFill>
              </a:rPr>
              <a:t>案例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A4419490-C1E9-53D1-B232-10AEE4D2F184}"/>
              </a:ext>
            </a:extLst>
          </p:cNvPr>
          <p:cNvSpPr/>
          <p:nvPr/>
        </p:nvSpPr>
        <p:spPr>
          <a:xfrm>
            <a:off x="9604113" y="3653439"/>
            <a:ext cx="1231270" cy="52820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bg1">
                    <a:lumMod val="50000"/>
                    <a:alpha val="70000"/>
                  </a:schemeClr>
                </a:solidFill>
              </a:rPr>
              <a:t>Linux</a:t>
            </a:r>
            <a:endParaRPr lang="zh-CN" altLang="en-US" sz="1400">
              <a:solidFill>
                <a:schemeClr val="bg1">
                  <a:lumMod val="50000"/>
                  <a:alpha val="70000"/>
                </a:schemeClr>
              </a:solidFill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CCD52AB6-2C7B-F4C8-CEB8-86ACAE1F2240}"/>
              </a:ext>
            </a:extLst>
          </p:cNvPr>
          <p:cNvSpPr/>
          <p:nvPr/>
        </p:nvSpPr>
        <p:spPr>
          <a:xfrm>
            <a:off x="9604113" y="4336685"/>
            <a:ext cx="1231270" cy="52820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bg1">
                    <a:lumMod val="50000"/>
                    <a:alpha val="70000"/>
                  </a:schemeClr>
                </a:solidFill>
              </a:rPr>
              <a:t>Docker</a:t>
            </a:r>
            <a:endParaRPr lang="zh-CN" altLang="en-US" sz="1400">
              <a:solidFill>
                <a:schemeClr val="bg1">
                  <a:lumMod val="50000"/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8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1E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1E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1E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1E1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1E1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 animBg="1"/>
      <p:bldP spid="54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4" name="圆角矩形 4">
            <a:extLst>
              <a:ext uri="{FF2B5EF4-FFF2-40B4-BE49-F238E27FC236}">
                <a16:creationId xmlns:a16="http://schemas.microsoft.com/office/drawing/2014/main" id="{D4796C3E-DF6B-AD1F-3C6D-C2FFF97B7F65}"/>
              </a:ext>
            </a:extLst>
          </p:cNvPr>
          <p:cNvSpPr/>
          <p:nvPr/>
        </p:nvSpPr>
        <p:spPr>
          <a:xfrm>
            <a:off x="2164629" y="1587284"/>
            <a:ext cx="3678736" cy="2310214"/>
          </a:xfrm>
          <a:prstGeom prst="roundRect">
            <a:avLst>
              <a:gd name="adj" fmla="val 3988"/>
            </a:avLst>
          </a:prstGeom>
          <a:gradFill flip="none" rotWithShape="1">
            <a:gsLst>
              <a:gs pos="32000">
                <a:srgbClr val="E3EFFF"/>
              </a:gs>
              <a:gs pos="70000">
                <a:srgbClr val="B7D2FE"/>
              </a:gs>
            </a:gsLst>
            <a:lin ang="5400000" scaled="1"/>
            <a:tileRect/>
          </a:gradFill>
          <a:ln w="19050">
            <a:noFill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7103F02-0CF2-3936-6BCC-85C5519653F9}"/>
              </a:ext>
            </a:extLst>
          </p:cNvPr>
          <p:cNvCxnSpPr>
            <a:cxnSpLocks/>
          </p:cNvCxnSpPr>
          <p:nvPr/>
        </p:nvCxnSpPr>
        <p:spPr>
          <a:xfrm>
            <a:off x="2164629" y="2880961"/>
            <a:ext cx="36787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11">
            <a:extLst>
              <a:ext uri="{FF2B5EF4-FFF2-40B4-BE49-F238E27FC236}">
                <a16:creationId xmlns:a16="http://schemas.microsoft.com/office/drawing/2014/main" id="{4297C335-3868-40E3-2DEF-81B618DB7213}"/>
              </a:ext>
            </a:extLst>
          </p:cNvPr>
          <p:cNvSpPr/>
          <p:nvPr/>
        </p:nvSpPr>
        <p:spPr>
          <a:xfrm>
            <a:off x="2578779" y="1735556"/>
            <a:ext cx="1002344" cy="456566"/>
          </a:xfrm>
          <a:prstGeom prst="roundRect">
            <a:avLst/>
          </a:prstGeom>
          <a:gradFill flip="none" rotWithShape="1">
            <a:gsLst>
              <a:gs pos="0">
                <a:srgbClr val="EFFBE4"/>
              </a:gs>
              <a:gs pos="74000">
                <a:srgbClr val="DFF8CB"/>
              </a:gs>
            </a:gsLst>
            <a:lin ang="5400000" scaled="1"/>
            <a:tileRect/>
          </a:gradFill>
          <a:ln w="12700">
            <a:noFill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项目对象模型</a:t>
            </a:r>
            <a:endParaRPr lang="en-US" altLang="zh-CN" sz="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POM</a:t>
            </a:r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7" name="圆角矩形 73">
            <a:extLst>
              <a:ext uri="{FF2B5EF4-FFF2-40B4-BE49-F238E27FC236}">
                <a16:creationId xmlns:a16="http://schemas.microsoft.com/office/drawing/2014/main" id="{6A8102EA-15B8-45BB-68A4-E6945C535D1D}"/>
              </a:ext>
            </a:extLst>
          </p:cNvPr>
          <p:cNvSpPr/>
          <p:nvPr/>
        </p:nvSpPr>
        <p:spPr>
          <a:xfrm>
            <a:off x="4475519" y="1738411"/>
            <a:ext cx="1002344" cy="453710"/>
          </a:xfrm>
          <a:prstGeom prst="roundRect">
            <a:avLst/>
          </a:prstGeom>
          <a:gradFill flip="none" rotWithShape="1">
            <a:gsLst>
              <a:gs pos="0">
                <a:srgbClr val="EFFBE4"/>
              </a:gs>
              <a:gs pos="74000">
                <a:srgbClr val="DFF8CB"/>
              </a:gs>
            </a:gsLst>
            <a:lin ang="5400000" scaled="1"/>
            <a:tileRect/>
          </a:gradFill>
          <a:ln w="12700">
            <a:noFill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依赖管理模型</a:t>
            </a:r>
            <a:endParaRPr lang="en-US" altLang="zh-CN" sz="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Dependency</a:t>
            </a:r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8" name="圆角矩形 74">
            <a:extLst>
              <a:ext uri="{FF2B5EF4-FFF2-40B4-BE49-F238E27FC236}">
                <a16:creationId xmlns:a16="http://schemas.microsoft.com/office/drawing/2014/main" id="{27C61F44-B37B-A003-C97B-37BBD1D2B406}"/>
              </a:ext>
            </a:extLst>
          </p:cNvPr>
          <p:cNvSpPr/>
          <p:nvPr/>
        </p:nvSpPr>
        <p:spPr>
          <a:xfrm>
            <a:off x="2577710" y="2338394"/>
            <a:ext cx="2917366" cy="415690"/>
          </a:xfrm>
          <a:prstGeom prst="roundRect">
            <a:avLst/>
          </a:prstGeom>
          <a:gradFill flip="none" rotWithShape="1">
            <a:gsLst>
              <a:gs pos="0">
                <a:srgbClr val="EFFBE4"/>
              </a:gs>
              <a:gs pos="74000">
                <a:srgbClr val="DFF8CB"/>
              </a:gs>
            </a:gsLst>
            <a:lin ang="5400000" scaled="1"/>
            <a:tileRect/>
          </a:gradFill>
          <a:ln w="12700">
            <a:noFill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构建生命周期</a:t>
            </a:r>
            <a:r>
              <a:rPr lang="en-US" altLang="zh-CN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</a:t>
            </a:r>
            <a:endParaRPr lang="en-US" altLang="zh-CN" sz="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Build lifecycle &amp; phases</a:t>
            </a:r>
            <a:endParaRPr lang="zh-CN" altLang="en-US" sz="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圆角矩形 75">
            <a:extLst>
              <a:ext uri="{FF2B5EF4-FFF2-40B4-BE49-F238E27FC236}">
                <a16:creationId xmlns:a16="http://schemas.microsoft.com/office/drawing/2014/main" id="{1D463923-2E98-117D-96E1-BF3E02F755BF}"/>
              </a:ext>
            </a:extLst>
          </p:cNvPr>
          <p:cNvSpPr/>
          <p:nvPr/>
        </p:nvSpPr>
        <p:spPr>
          <a:xfrm>
            <a:off x="2730186" y="3009488"/>
            <a:ext cx="458512" cy="672478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sp>
        <p:nvSpPr>
          <p:cNvPr id="10" name="圆角矩形 76">
            <a:extLst>
              <a:ext uri="{FF2B5EF4-FFF2-40B4-BE49-F238E27FC236}">
                <a16:creationId xmlns:a16="http://schemas.microsoft.com/office/drawing/2014/main" id="{282A1EBC-5DFF-C676-8ED8-7B19ECEC9E0C}"/>
              </a:ext>
            </a:extLst>
          </p:cNvPr>
          <p:cNvSpPr/>
          <p:nvPr/>
        </p:nvSpPr>
        <p:spPr>
          <a:xfrm>
            <a:off x="4310174" y="3006213"/>
            <a:ext cx="458512" cy="672478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sp>
        <p:nvSpPr>
          <p:cNvPr id="11" name="圆角矩形 77">
            <a:extLst>
              <a:ext uri="{FF2B5EF4-FFF2-40B4-BE49-F238E27FC236}">
                <a16:creationId xmlns:a16="http://schemas.microsoft.com/office/drawing/2014/main" id="{E02DB341-DF40-6C8C-55FC-05D5E7A78C96}"/>
              </a:ext>
            </a:extLst>
          </p:cNvPr>
          <p:cNvSpPr/>
          <p:nvPr/>
        </p:nvSpPr>
        <p:spPr>
          <a:xfrm>
            <a:off x="3256848" y="3009488"/>
            <a:ext cx="458512" cy="672478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sp>
        <p:nvSpPr>
          <p:cNvPr id="12" name="圆角矩形 78">
            <a:extLst>
              <a:ext uri="{FF2B5EF4-FFF2-40B4-BE49-F238E27FC236}">
                <a16:creationId xmlns:a16="http://schemas.microsoft.com/office/drawing/2014/main" id="{8C1468A1-F8E4-7900-617D-7A94D0185F4C}"/>
              </a:ext>
            </a:extLst>
          </p:cNvPr>
          <p:cNvSpPr/>
          <p:nvPr/>
        </p:nvSpPr>
        <p:spPr>
          <a:xfrm>
            <a:off x="3783511" y="3006213"/>
            <a:ext cx="458512" cy="672478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5DEF2DF-E70F-EF6A-B677-5711BD89C27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581123" y="1963839"/>
            <a:ext cx="894397" cy="1428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D2280B3-B2D9-82DA-C3FD-029C5FFBBDF5}"/>
              </a:ext>
            </a:extLst>
          </p:cNvPr>
          <p:cNvCxnSpPr>
            <a:cxnSpLocks/>
          </p:cNvCxnSpPr>
          <p:nvPr/>
        </p:nvCxnSpPr>
        <p:spPr>
          <a:xfrm>
            <a:off x="1214502" y="1963839"/>
            <a:ext cx="1363209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5BEA73-0C41-35F2-4B39-60036873EDC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77863" y="1965266"/>
            <a:ext cx="1458099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AC7D07C-2406-8E90-ADB7-C54F0613559F}"/>
              </a:ext>
            </a:extLst>
          </p:cNvPr>
          <p:cNvCxnSpPr/>
          <p:nvPr/>
        </p:nvCxnSpPr>
        <p:spPr>
          <a:xfrm>
            <a:off x="4544374" y="2744682"/>
            <a:ext cx="1" cy="27430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BAADB6A-1A07-015E-A48F-5E6F16B7ABDC}"/>
              </a:ext>
            </a:extLst>
          </p:cNvPr>
          <p:cNvCxnSpPr/>
          <p:nvPr/>
        </p:nvCxnSpPr>
        <p:spPr>
          <a:xfrm>
            <a:off x="4012422" y="2744682"/>
            <a:ext cx="1" cy="27430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385A04E-6AE3-D1F5-1229-07DD33C0163A}"/>
              </a:ext>
            </a:extLst>
          </p:cNvPr>
          <p:cNvCxnSpPr/>
          <p:nvPr/>
        </p:nvCxnSpPr>
        <p:spPr>
          <a:xfrm>
            <a:off x="3490256" y="2744682"/>
            <a:ext cx="1" cy="27430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D7814CB-C629-AD67-1F33-7F000F35FDA5}"/>
              </a:ext>
            </a:extLst>
          </p:cNvPr>
          <p:cNvCxnSpPr/>
          <p:nvPr/>
        </p:nvCxnSpPr>
        <p:spPr>
          <a:xfrm>
            <a:off x="2958612" y="2744682"/>
            <a:ext cx="1" cy="27430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!!圆柱体 33">
            <a:extLst>
              <a:ext uri="{FF2B5EF4-FFF2-40B4-BE49-F238E27FC236}">
                <a16:creationId xmlns:a16="http://schemas.microsoft.com/office/drawing/2014/main" id="{2C01B623-D36B-CD06-27DC-ABE0AD72637F}"/>
              </a:ext>
            </a:extLst>
          </p:cNvPr>
          <p:cNvSpPr/>
          <p:nvPr/>
        </p:nvSpPr>
        <p:spPr>
          <a:xfrm>
            <a:off x="6935962" y="1497604"/>
            <a:ext cx="686817" cy="932468"/>
          </a:xfrm>
          <a:prstGeom prst="can">
            <a:avLst>
              <a:gd name="adj" fmla="val 34929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本地仓库</a:t>
            </a:r>
            <a:endParaRPr lang="zh-CN" altLang="en-US" sz="8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圆角矩形 76">
            <a:extLst>
              <a:ext uri="{FF2B5EF4-FFF2-40B4-BE49-F238E27FC236}">
                <a16:creationId xmlns:a16="http://schemas.microsoft.com/office/drawing/2014/main" id="{FF56B353-10D6-9FCE-5476-13AED1057F3E}"/>
              </a:ext>
            </a:extLst>
          </p:cNvPr>
          <p:cNvSpPr/>
          <p:nvPr/>
        </p:nvSpPr>
        <p:spPr>
          <a:xfrm>
            <a:off x="4832506" y="3006213"/>
            <a:ext cx="458512" cy="672478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</a:gsLst>
            <a:lin ang="5400000" scaled="1"/>
            <a:tileRect/>
          </a:gradFill>
          <a:ln w="12700">
            <a:solidFill>
              <a:schemeClr val="bg1">
                <a:lumMod val="75000"/>
              </a:schemeClr>
            </a:solidFill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插件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B7F3FDE-87ED-7D9F-82CC-7A53EB589BBC}"/>
              </a:ext>
            </a:extLst>
          </p:cNvPr>
          <p:cNvCxnSpPr/>
          <p:nvPr/>
        </p:nvCxnSpPr>
        <p:spPr>
          <a:xfrm>
            <a:off x="5057376" y="2744682"/>
            <a:ext cx="1" cy="27430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9D0B893-12B9-EA85-B30E-A16590F93687}"/>
              </a:ext>
            </a:extLst>
          </p:cNvPr>
          <p:cNvGrpSpPr/>
          <p:nvPr/>
        </p:nvGrpSpPr>
        <p:grpSpPr>
          <a:xfrm>
            <a:off x="685667" y="1541832"/>
            <a:ext cx="628508" cy="808545"/>
            <a:chOff x="1536000" y="2090100"/>
            <a:chExt cx="908990" cy="1099710"/>
          </a:xfrm>
        </p:grpSpPr>
        <p:pic>
          <p:nvPicPr>
            <p:cNvPr id="24" name="图形 23" descr="文档 轮廓">
              <a:extLst>
                <a:ext uri="{FF2B5EF4-FFF2-40B4-BE49-F238E27FC236}">
                  <a16:creationId xmlns:a16="http://schemas.microsoft.com/office/drawing/2014/main" id="{1ADF433D-E992-8C55-AB35-42E1E46E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500" y="2090100"/>
              <a:ext cx="885490" cy="88549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C256FA7-FF37-0A73-9A53-367FD5C5454A}"/>
                </a:ext>
              </a:extLst>
            </p:cNvPr>
            <p:cNvSpPr txBox="1"/>
            <p:nvPr/>
          </p:nvSpPr>
          <p:spPr>
            <a:xfrm>
              <a:off x="1536000" y="2896782"/>
              <a:ext cx="885489" cy="29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pom.xml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files_221449">
            <a:extLst>
              <a:ext uri="{FF2B5EF4-FFF2-40B4-BE49-F238E27FC236}">
                <a16:creationId xmlns:a16="http://schemas.microsoft.com/office/drawing/2014/main" id="{FB321D89-5EA1-96F8-5C57-204B3B475FFA}"/>
              </a:ext>
            </a:extLst>
          </p:cNvPr>
          <p:cNvSpPr/>
          <p:nvPr/>
        </p:nvSpPr>
        <p:spPr>
          <a:xfrm>
            <a:off x="2476217" y="4141436"/>
            <a:ext cx="351849" cy="448261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7" name="files_221449">
            <a:extLst>
              <a:ext uri="{FF2B5EF4-FFF2-40B4-BE49-F238E27FC236}">
                <a16:creationId xmlns:a16="http://schemas.microsoft.com/office/drawing/2014/main" id="{6B5F3101-4C50-9FF3-4746-F81C0363C874}"/>
              </a:ext>
            </a:extLst>
          </p:cNvPr>
          <p:cNvSpPr/>
          <p:nvPr/>
        </p:nvSpPr>
        <p:spPr>
          <a:xfrm>
            <a:off x="3088019" y="4133656"/>
            <a:ext cx="351849" cy="448261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8" name="files_221449">
            <a:extLst>
              <a:ext uri="{FF2B5EF4-FFF2-40B4-BE49-F238E27FC236}">
                <a16:creationId xmlns:a16="http://schemas.microsoft.com/office/drawing/2014/main" id="{6CFF604B-6C5E-9E3F-F6C2-61629B7C6150}"/>
              </a:ext>
            </a:extLst>
          </p:cNvPr>
          <p:cNvSpPr/>
          <p:nvPr/>
        </p:nvSpPr>
        <p:spPr>
          <a:xfrm>
            <a:off x="3661787" y="4133656"/>
            <a:ext cx="351849" cy="448261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9" name="files_221449">
            <a:extLst>
              <a:ext uri="{FF2B5EF4-FFF2-40B4-BE49-F238E27FC236}">
                <a16:creationId xmlns:a16="http://schemas.microsoft.com/office/drawing/2014/main" id="{296B8926-F42A-A8A4-B1E9-E23846AD34E2}"/>
              </a:ext>
            </a:extLst>
          </p:cNvPr>
          <p:cNvSpPr/>
          <p:nvPr/>
        </p:nvSpPr>
        <p:spPr>
          <a:xfrm>
            <a:off x="4156554" y="4133655"/>
            <a:ext cx="351849" cy="448261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0" name="jar-file-format_28857">
            <a:extLst>
              <a:ext uri="{FF2B5EF4-FFF2-40B4-BE49-F238E27FC236}">
                <a16:creationId xmlns:a16="http://schemas.microsoft.com/office/drawing/2014/main" id="{9ABBA281-B29F-82D1-42D7-EAC01A3933A2}"/>
              </a:ext>
            </a:extLst>
          </p:cNvPr>
          <p:cNvSpPr/>
          <p:nvPr/>
        </p:nvSpPr>
        <p:spPr>
          <a:xfrm>
            <a:off x="4700857" y="4123897"/>
            <a:ext cx="306342" cy="448261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  <a:gd name="connsiteX81" fmla="*/ 121763 h 600884"/>
              <a:gd name="connsiteY81" fmla="*/ 121763 h 600884"/>
              <a:gd name="connsiteX82" fmla="*/ 121763 h 600884"/>
              <a:gd name="connsiteY82" fmla="*/ 121763 h 600884"/>
              <a:gd name="connsiteX83" fmla="*/ 121763 h 600884"/>
              <a:gd name="connsiteY83" fmla="*/ 121763 h 600884"/>
              <a:gd name="connsiteX84" fmla="*/ 121763 h 600884"/>
              <a:gd name="connsiteY84" fmla="*/ 121763 h 600884"/>
              <a:gd name="connsiteX85" fmla="*/ 121763 h 600884"/>
              <a:gd name="connsiteY85" fmla="*/ 121763 h 600884"/>
              <a:gd name="connsiteX86" fmla="*/ 121763 h 600884"/>
              <a:gd name="connsiteY86" fmla="*/ 121763 h 600884"/>
              <a:gd name="connsiteX87" fmla="*/ 121763 h 600884"/>
              <a:gd name="connsiteY87" fmla="*/ 121763 h 600884"/>
              <a:gd name="connsiteX88" fmla="*/ 121763 h 600884"/>
              <a:gd name="connsiteY88" fmla="*/ 121763 h 600884"/>
              <a:gd name="connsiteX89" fmla="*/ 121763 h 600884"/>
              <a:gd name="connsiteY89" fmla="*/ 121763 h 600884"/>
              <a:gd name="connsiteX90" fmla="*/ 121763 h 600884"/>
              <a:gd name="connsiteY90" fmla="*/ 121763 h 600884"/>
              <a:gd name="connsiteX91" fmla="*/ 121763 h 600884"/>
              <a:gd name="connsiteY91" fmla="*/ 121763 h 600884"/>
              <a:gd name="connsiteX92" fmla="*/ 121763 h 600884"/>
              <a:gd name="connsiteY92" fmla="*/ 121763 h 600884"/>
              <a:gd name="connsiteX93" fmla="*/ 121763 h 600884"/>
              <a:gd name="connsiteY93" fmla="*/ 121763 h 600884"/>
              <a:gd name="connsiteX94" fmla="*/ 121763 h 600884"/>
              <a:gd name="connsiteY94" fmla="*/ 121763 h 600884"/>
              <a:gd name="connsiteX95" fmla="*/ 121763 h 600884"/>
              <a:gd name="connsiteY95" fmla="*/ 121763 h 600884"/>
              <a:gd name="connsiteX96" fmla="*/ 121763 h 600884"/>
              <a:gd name="connsiteY96" fmla="*/ 121763 h 600884"/>
              <a:gd name="connsiteX97" fmla="*/ 121763 h 600884"/>
              <a:gd name="connsiteY97" fmla="*/ 121763 h 600884"/>
              <a:gd name="connsiteX98" fmla="*/ 121763 h 600884"/>
              <a:gd name="connsiteY98" fmla="*/ 121763 h 600884"/>
              <a:gd name="connsiteX99" fmla="*/ 121763 h 600884"/>
              <a:gd name="connsiteY99" fmla="*/ 121763 h 600884"/>
              <a:gd name="connsiteX100" fmla="*/ 121763 h 600884"/>
              <a:gd name="connsiteY100" fmla="*/ 121763 h 600884"/>
              <a:gd name="connsiteX101" fmla="*/ 121763 h 600884"/>
              <a:gd name="connsiteY101" fmla="*/ 121763 h 600884"/>
              <a:gd name="connsiteX102" fmla="*/ 121763 h 600884"/>
              <a:gd name="connsiteY102" fmla="*/ 121763 h 600884"/>
              <a:gd name="connsiteX103" fmla="*/ 121763 h 600884"/>
              <a:gd name="connsiteY103" fmla="*/ 121763 h 600884"/>
              <a:gd name="connsiteX104" fmla="*/ 121763 h 600884"/>
              <a:gd name="connsiteY104" fmla="*/ 121763 h 600884"/>
              <a:gd name="connsiteX105" fmla="*/ 121763 h 600884"/>
              <a:gd name="connsiteY105" fmla="*/ 121763 h 600884"/>
              <a:gd name="connsiteX106" fmla="*/ 121763 h 600884"/>
              <a:gd name="connsiteY106" fmla="*/ 121763 h 600884"/>
              <a:gd name="connsiteX107" fmla="*/ 121763 h 600884"/>
              <a:gd name="connsiteY107" fmla="*/ 121763 h 600884"/>
              <a:gd name="connsiteX108" fmla="*/ 121763 h 600884"/>
              <a:gd name="connsiteY108" fmla="*/ 121763 h 600884"/>
              <a:gd name="connsiteX109" fmla="*/ 121763 h 600884"/>
              <a:gd name="connsiteY109" fmla="*/ 121763 h 600884"/>
              <a:gd name="connsiteX110" fmla="*/ 121763 h 600884"/>
              <a:gd name="connsiteY110" fmla="*/ 121763 h 600884"/>
              <a:gd name="connsiteX111" fmla="*/ 121763 h 600884"/>
              <a:gd name="connsiteY111" fmla="*/ 121763 h 600884"/>
              <a:gd name="connsiteX112" fmla="*/ 121763 h 600884"/>
              <a:gd name="connsiteY112" fmla="*/ 121763 h 600884"/>
              <a:gd name="connsiteX113" fmla="*/ 121763 h 600884"/>
              <a:gd name="connsiteY113" fmla="*/ 121763 h 600884"/>
              <a:gd name="connsiteX114" fmla="*/ 121763 h 600884"/>
              <a:gd name="connsiteY114" fmla="*/ 121763 h 600884"/>
              <a:gd name="connsiteX115" fmla="*/ 121763 h 600884"/>
              <a:gd name="connsiteY115" fmla="*/ 121763 h 600884"/>
              <a:gd name="connsiteX116" fmla="*/ 121763 h 600884"/>
              <a:gd name="connsiteY116" fmla="*/ 121763 h 600884"/>
              <a:gd name="connsiteX117" fmla="*/ 121763 h 600884"/>
              <a:gd name="connsiteY117" fmla="*/ 121763 h 600884"/>
              <a:gd name="connsiteX118" fmla="*/ 121763 h 600884"/>
              <a:gd name="connsiteY118" fmla="*/ 121763 h 600884"/>
              <a:gd name="connsiteX119" fmla="*/ 121763 h 600884"/>
              <a:gd name="connsiteY119" fmla="*/ 121763 h 600884"/>
              <a:gd name="connsiteX120" fmla="*/ 121763 h 600884"/>
              <a:gd name="connsiteY120" fmla="*/ 121763 h 600884"/>
              <a:gd name="connsiteX121" fmla="*/ 121763 h 600884"/>
              <a:gd name="connsiteY121" fmla="*/ 121763 h 600884"/>
              <a:gd name="connsiteX122" fmla="*/ 121763 h 600884"/>
              <a:gd name="connsiteY122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441669" h="607780">
                <a:moveTo>
                  <a:pt x="200751" y="443645"/>
                </a:moveTo>
                <a:lnTo>
                  <a:pt x="201167" y="443645"/>
                </a:lnTo>
                <a:cubicBezTo>
                  <a:pt x="203332" y="452214"/>
                  <a:pt x="205912" y="462946"/>
                  <a:pt x="208493" y="471515"/>
                </a:cubicBezTo>
                <a:lnTo>
                  <a:pt x="217483" y="502214"/>
                </a:lnTo>
                <a:lnTo>
                  <a:pt x="185517" y="502214"/>
                </a:lnTo>
                <a:lnTo>
                  <a:pt x="194091" y="471515"/>
                </a:lnTo>
                <a:cubicBezTo>
                  <a:pt x="196422" y="463196"/>
                  <a:pt x="198587" y="452214"/>
                  <a:pt x="200751" y="443645"/>
                </a:cubicBezTo>
                <a:close/>
                <a:moveTo>
                  <a:pt x="335258" y="442445"/>
                </a:moveTo>
                <a:cubicBezTo>
                  <a:pt x="350328" y="442611"/>
                  <a:pt x="359320" y="449255"/>
                  <a:pt x="359320" y="462541"/>
                </a:cubicBezTo>
                <a:cubicBezTo>
                  <a:pt x="359320" y="475164"/>
                  <a:pt x="349662" y="483302"/>
                  <a:pt x="333343" y="483302"/>
                </a:cubicBezTo>
                <a:lnTo>
                  <a:pt x="320438" y="483302"/>
                </a:lnTo>
                <a:lnTo>
                  <a:pt x="320438" y="443525"/>
                </a:lnTo>
                <a:cubicBezTo>
                  <a:pt x="322853" y="443026"/>
                  <a:pt x="327349" y="442445"/>
                  <a:pt x="335258" y="442445"/>
                </a:cubicBezTo>
                <a:close/>
                <a:moveTo>
                  <a:pt x="180781" y="419236"/>
                </a:moveTo>
                <a:lnTo>
                  <a:pt x="136564" y="563803"/>
                </a:lnTo>
                <a:lnTo>
                  <a:pt x="170456" y="563803"/>
                </a:lnTo>
                <a:lnTo>
                  <a:pt x="180781" y="526643"/>
                </a:lnTo>
                <a:lnTo>
                  <a:pt x="222250" y="526643"/>
                </a:lnTo>
                <a:lnTo>
                  <a:pt x="233409" y="563803"/>
                </a:lnTo>
                <a:lnTo>
                  <a:pt x="268632" y="563803"/>
                </a:lnTo>
                <a:lnTo>
                  <a:pt x="223749" y="419236"/>
                </a:lnTo>
                <a:close/>
                <a:moveTo>
                  <a:pt x="87101" y="419236"/>
                </a:moveTo>
                <a:lnTo>
                  <a:pt x="87101" y="510183"/>
                </a:lnTo>
                <a:cubicBezTo>
                  <a:pt x="87101" y="532712"/>
                  <a:pt x="78524" y="538947"/>
                  <a:pt x="64785" y="538947"/>
                </a:cubicBezTo>
                <a:cubicBezTo>
                  <a:pt x="58289" y="538947"/>
                  <a:pt x="52544" y="537866"/>
                  <a:pt x="48047" y="536369"/>
                </a:cubicBezTo>
                <a:lnTo>
                  <a:pt x="44383" y="562722"/>
                </a:lnTo>
                <a:cubicBezTo>
                  <a:pt x="50795" y="564884"/>
                  <a:pt x="60704" y="566131"/>
                  <a:pt x="68199" y="566131"/>
                </a:cubicBezTo>
                <a:cubicBezTo>
                  <a:pt x="100008" y="566131"/>
                  <a:pt x="119743" y="551749"/>
                  <a:pt x="119743" y="510598"/>
                </a:cubicBezTo>
                <a:lnTo>
                  <a:pt x="119743" y="419236"/>
                </a:lnTo>
                <a:close/>
                <a:moveTo>
                  <a:pt x="331585" y="418155"/>
                </a:moveTo>
                <a:cubicBezTo>
                  <a:pt x="314181" y="418155"/>
                  <a:pt x="298527" y="419485"/>
                  <a:pt x="288034" y="421148"/>
                </a:cubicBezTo>
                <a:lnTo>
                  <a:pt x="288034" y="563803"/>
                </a:lnTo>
                <a:lnTo>
                  <a:pt x="320427" y="563803"/>
                </a:lnTo>
                <a:lnTo>
                  <a:pt x="320427" y="506941"/>
                </a:lnTo>
                <a:lnTo>
                  <a:pt x="330336" y="506941"/>
                </a:lnTo>
                <a:cubicBezTo>
                  <a:pt x="343659" y="507190"/>
                  <a:pt x="349905" y="512095"/>
                  <a:pt x="353735" y="530134"/>
                </a:cubicBezTo>
                <a:cubicBezTo>
                  <a:pt x="358065" y="547925"/>
                  <a:pt x="361479" y="559730"/>
                  <a:pt x="363811" y="563803"/>
                </a:cubicBezTo>
                <a:lnTo>
                  <a:pt x="397369" y="563803"/>
                </a:lnTo>
                <a:cubicBezTo>
                  <a:pt x="394538" y="558233"/>
                  <a:pt x="390041" y="539362"/>
                  <a:pt x="385545" y="523068"/>
                </a:cubicBezTo>
                <a:cubicBezTo>
                  <a:pt x="381881" y="509767"/>
                  <a:pt x="376302" y="500124"/>
                  <a:pt x="366226" y="496050"/>
                </a:cubicBezTo>
                <a:lnTo>
                  <a:pt x="366226" y="495385"/>
                </a:lnTo>
                <a:cubicBezTo>
                  <a:pt x="378633" y="490896"/>
                  <a:pt x="391790" y="478177"/>
                  <a:pt x="391790" y="459721"/>
                </a:cubicBezTo>
                <a:cubicBezTo>
                  <a:pt x="391790" y="446503"/>
                  <a:pt x="387044" y="436361"/>
                  <a:pt x="378467" y="429544"/>
                </a:cubicBezTo>
                <a:cubicBezTo>
                  <a:pt x="368141" y="421397"/>
                  <a:pt x="353069" y="418155"/>
                  <a:pt x="331585" y="418155"/>
                </a:cubicBezTo>
                <a:close/>
                <a:moveTo>
                  <a:pt x="283884" y="322696"/>
                </a:moveTo>
                <a:cubicBezTo>
                  <a:pt x="283884" y="322696"/>
                  <a:pt x="282385" y="334937"/>
                  <a:pt x="257148" y="339351"/>
                </a:cubicBezTo>
                <a:cubicBezTo>
                  <a:pt x="204176" y="348594"/>
                  <a:pt x="157784" y="337602"/>
                  <a:pt x="157784" y="337602"/>
                </a:cubicBezTo>
                <a:cubicBezTo>
                  <a:pt x="157784" y="337602"/>
                  <a:pt x="229163" y="340600"/>
                  <a:pt x="252651" y="335853"/>
                </a:cubicBezTo>
                <a:cubicBezTo>
                  <a:pt x="276138" y="331023"/>
                  <a:pt x="283884" y="322696"/>
                  <a:pt x="283884" y="322696"/>
                </a:cubicBezTo>
                <a:close/>
                <a:moveTo>
                  <a:pt x="158395" y="309712"/>
                </a:moveTo>
                <a:cubicBezTo>
                  <a:pt x="158395" y="309712"/>
                  <a:pt x="137907" y="313212"/>
                  <a:pt x="139073" y="317711"/>
                </a:cubicBezTo>
                <a:cubicBezTo>
                  <a:pt x="140322" y="322127"/>
                  <a:pt x="178050" y="327210"/>
                  <a:pt x="212862" y="325377"/>
                </a:cubicBezTo>
                <a:cubicBezTo>
                  <a:pt x="247591" y="323627"/>
                  <a:pt x="269328" y="317711"/>
                  <a:pt x="271743" y="315295"/>
                </a:cubicBezTo>
                <a:cubicBezTo>
                  <a:pt x="274075" y="312962"/>
                  <a:pt x="272243" y="310879"/>
                  <a:pt x="272243" y="310879"/>
                </a:cubicBezTo>
                <a:cubicBezTo>
                  <a:pt x="272243" y="310879"/>
                  <a:pt x="277323" y="314128"/>
                  <a:pt x="273492" y="318294"/>
                </a:cubicBezTo>
                <a:cubicBezTo>
                  <a:pt x="269661" y="322461"/>
                  <a:pt x="246092" y="332293"/>
                  <a:pt x="192624" y="332293"/>
                </a:cubicBezTo>
                <a:cubicBezTo>
                  <a:pt x="139073" y="332293"/>
                  <a:pt x="125748" y="326044"/>
                  <a:pt x="126581" y="318294"/>
                </a:cubicBezTo>
                <a:cubicBezTo>
                  <a:pt x="127497" y="310545"/>
                  <a:pt x="156063" y="309962"/>
                  <a:pt x="158395" y="309712"/>
                </a:cubicBezTo>
                <a:close/>
                <a:moveTo>
                  <a:pt x="176299" y="294258"/>
                </a:moveTo>
                <a:cubicBezTo>
                  <a:pt x="176299" y="294258"/>
                  <a:pt x="174469" y="295421"/>
                  <a:pt x="175384" y="297497"/>
                </a:cubicBezTo>
                <a:cubicBezTo>
                  <a:pt x="176299" y="299573"/>
                  <a:pt x="195688" y="298825"/>
                  <a:pt x="206756" y="298493"/>
                </a:cubicBezTo>
                <a:cubicBezTo>
                  <a:pt x="217823" y="298244"/>
                  <a:pt x="219321" y="297497"/>
                  <a:pt x="238793" y="295005"/>
                </a:cubicBezTo>
                <a:lnTo>
                  <a:pt x="231470" y="300486"/>
                </a:lnTo>
                <a:cubicBezTo>
                  <a:pt x="228475" y="303061"/>
                  <a:pt x="223482" y="306548"/>
                  <a:pt x="193691" y="307296"/>
                </a:cubicBezTo>
                <a:cubicBezTo>
                  <a:pt x="168727" y="307877"/>
                  <a:pt x="164982" y="305220"/>
                  <a:pt x="165565" y="299905"/>
                </a:cubicBezTo>
                <a:cubicBezTo>
                  <a:pt x="166147" y="294507"/>
                  <a:pt x="176299" y="294258"/>
                  <a:pt x="176299" y="294258"/>
                </a:cubicBezTo>
                <a:close/>
                <a:moveTo>
                  <a:pt x="170853" y="271253"/>
                </a:moveTo>
                <a:cubicBezTo>
                  <a:pt x="170853" y="271253"/>
                  <a:pt x="166024" y="273001"/>
                  <a:pt x="167773" y="276165"/>
                </a:cubicBezTo>
                <a:cubicBezTo>
                  <a:pt x="169521" y="279245"/>
                  <a:pt x="192001" y="280910"/>
                  <a:pt x="210568" y="278829"/>
                </a:cubicBezTo>
                <a:cubicBezTo>
                  <a:pt x="224388" y="277247"/>
                  <a:pt x="242039" y="274833"/>
                  <a:pt x="242039" y="274833"/>
                </a:cubicBezTo>
                <a:lnTo>
                  <a:pt x="234296" y="281076"/>
                </a:lnTo>
                <a:cubicBezTo>
                  <a:pt x="234296" y="281076"/>
                  <a:pt x="209319" y="289318"/>
                  <a:pt x="186922" y="287736"/>
                </a:cubicBezTo>
                <a:cubicBezTo>
                  <a:pt x="160779" y="285988"/>
                  <a:pt x="148540" y="276581"/>
                  <a:pt x="170853" y="271253"/>
                </a:cubicBezTo>
                <a:close/>
                <a:moveTo>
                  <a:pt x="178950" y="245921"/>
                </a:moveTo>
                <a:cubicBezTo>
                  <a:pt x="178950" y="245921"/>
                  <a:pt x="158469" y="249904"/>
                  <a:pt x="158885" y="254801"/>
                </a:cubicBezTo>
                <a:cubicBezTo>
                  <a:pt x="159301" y="259697"/>
                  <a:pt x="224408" y="260112"/>
                  <a:pt x="248885" y="253473"/>
                </a:cubicBezTo>
                <a:cubicBezTo>
                  <a:pt x="244473" y="257290"/>
                  <a:pt x="239561" y="265257"/>
                  <a:pt x="197183" y="266751"/>
                </a:cubicBezTo>
                <a:cubicBezTo>
                  <a:pt x="159301" y="268079"/>
                  <a:pt x="141484" y="261938"/>
                  <a:pt x="144148" y="253888"/>
                </a:cubicBezTo>
                <a:cubicBezTo>
                  <a:pt x="146812" y="245921"/>
                  <a:pt x="178950" y="245921"/>
                  <a:pt x="178950" y="245921"/>
                </a:cubicBezTo>
                <a:close/>
                <a:moveTo>
                  <a:pt x="269766" y="242957"/>
                </a:moveTo>
                <a:cubicBezTo>
                  <a:pt x="277354" y="242562"/>
                  <a:pt x="285494" y="245221"/>
                  <a:pt x="287701" y="257436"/>
                </a:cubicBezTo>
                <a:cubicBezTo>
                  <a:pt x="291365" y="277543"/>
                  <a:pt x="252060" y="285437"/>
                  <a:pt x="252060" y="285437"/>
                </a:cubicBezTo>
                <a:cubicBezTo>
                  <a:pt x="252060" y="285437"/>
                  <a:pt x="277042" y="268985"/>
                  <a:pt x="275210" y="257851"/>
                </a:cubicBezTo>
                <a:cubicBezTo>
                  <a:pt x="273461" y="246800"/>
                  <a:pt x="255141" y="246800"/>
                  <a:pt x="255141" y="246800"/>
                </a:cubicBezTo>
                <a:cubicBezTo>
                  <a:pt x="255141" y="246800"/>
                  <a:pt x="262178" y="243352"/>
                  <a:pt x="269766" y="242957"/>
                </a:cubicBezTo>
                <a:close/>
                <a:moveTo>
                  <a:pt x="246767" y="172885"/>
                </a:moveTo>
                <a:cubicBezTo>
                  <a:pt x="246767" y="172885"/>
                  <a:pt x="225608" y="188684"/>
                  <a:pt x="220860" y="197331"/>
                </a:cubicBezTo>
                <a:cubicBezTo>
                  <a:pt x="213695" y="210220"/>
                  <a:pt x="226191" y="214294"/>
                  <a:pt x="228857" y="227182"/>
                </a:cubicBezTo>
                <a:cubicBezTo>
                  <a:pt x="231606" y="240071"/>
                  <a:pt x="215528" y="251213"/>
                  <a:pt x="215528" y="251213"/>
                </a:cubicBezTo>
                <a:cubicBezTo>
                  <a:pt x="215528" y="251213"/>
                  <a:pt x="220443" y="241401"/>
                  <a:pt x="218610" y="235664"/>
                </a:cubicBezTo>
                <a:cubicBezTo>
                  <a:pt x="216861" y="229843"/>
                  <a:pt x="205698" y="224106"/>
                  <a:pt x="205698" y="206228"/>
                </a:cubicBezTo>
                <a:cubicBezTo>
                  <a:pt x="205698" y="188434"/>
                  <a:pt x="246767" y="172885"/>
                  <a:pt x="246767" y="172885"/>
                </a:cubicBezTo>
                <a:close/>
                <a:moveTo>
                  <a:pt x="227087" y="127512"/>
                </a:moveTo>
                <a:cubicBezTo>
                  <a:pt x="227087" y="127512"/>
                  <a:pt x="239076" y="144389"/>
                  <a:pt x="228419" y="161765"/>
                </a:cubicBezTo>
                <a:cubicBezTo>
                  <a:pt x="217679" y="179140"/>
                  <a:pt x="190370" y="191029"/>
                  <a:pt x="190037" y="203167"/>
                </a:cubicBezTo>
                <a:cubicBezTo>
                  <a:pt x="189620" y="220044"/>
                  <a:pt x="201693" y="243239"/>
                  <a:pt x="201693" y="243239"/>
                </a:cubicBezTo>
                <a:cubicBezTo>
                  <a:pt x="201693" y="243239"/>
                  <a:pt x="168722" y="217882"/>
                  <a:pt x="178963" y="195601"/>
                </a:cubicBezTo>
                <a:cubicBezTo>
                  <a:pt x="189204" y="173321"/>
                  <a:pt x="215514" y="165755"/>
                  <a:pt x="222674" y="152869"/>
                </a:cubicBezTo>
                <a:cubicBezTo>
                  <a:pt x="229751" y="139983"/>
                  <a:pt x="227087" y="127512"/>
                  <a:pt x="227087" y="127512"/>
                </a:cubicBezTo>
                <a:close/>
                <a:moveTo>
                  <a:pt x="23899" y="23859"/>
                </a:moveTo>
                <a:lnTo>
                  <a:pt x="23899" y="404688"/>
                </a:lnTo>
                <a:lnTo>
                  <a:pt x="417770" y="404688"/>
                </a:lnTo>
                <a:lnTo>
                  <a:pt x="417770" y="157702"/>
                </a:lnTo>
                <a:lnTo>
                  <a:pt x="312349" y="157702"/>
                </a:lnTo>
                <a:cubicBezTo>
                  <a:pt x="305771" y="157702"/>
                  <a:pt x="300442" y="152381"/>
                  <a:pt x="300442" y="145731"/>
                </a:cubicBezTo>
                <a:lnTo>
                  <a:pt x="300442" y="23859"/>
                </a:lnTo>
                <a:close/>
                <a:moveTo>
                  <a:pt x="23899" y="0"/>
                </a:moveTo>
                <a:lnTo>
                  <a:pt x="312349" y="0"/>
                </a:lnTo>
                <a:cubicBezTo>
                  <a:pt x="313265" y="0"/>
                  <a:pt x="314181" y="166"/>
                  <a:pt x="315097" y="333"/>
                </a:cubicBezTo>
                <a:cubicBezTo>
                  <a:pt x="315347" y="416"/>
                  <a:pt x="315514" y="499"/>
                  <a:pt x="315764" y="582"/>
                </a:cubicBezTo>
                <a:cubicBezTo>
                  <a:pt x="316596" y="831"/>
                  <a:pt x="317346" y="1081"/>
                  <a:pt x="318095" y="1496"/>
                </a:cubicBezTo>
                <a:cubicBezTo>
                  <a:pt x="318345" y="1663"/>
                  <a:pt x="318595" y="1829"/>
                  <a:pt x="318845" y="1995"/>
                </a:cubicBezTo>
                <a:cubicBezTo>
                  <a:pt x="319761" y="2577"/>
                  <a:pt x="320593" y="3242"/>
                  <a:pt x="321259" y="3990"/>
                </a:cubicBezTo>
                <a:cubicBezTo>
                  <a:pt x="321259" y="3990"/>
                  <a:pt x="321343" y="4073"/>
                  <a:pt x="321343" y="4073"/>
                </a:cubicBezTo>
                <a:lnTo>
                  <a:pt x="438755" y="137916"/>
                </a:lnTo>
                <a:cubicBezTo>
                  <a:pt x="440670" y="140078"/>
                  <a:pt x="441503" y="142821"/>
                  <a:pt x="441586" y="145648"/>
                </a:cubicBezTo>
                <a:cubicBezTo>
                  <a:pt x="441586" y="146063"/>
                  <a:pt x="441669" y="146479"/>
                  <a:pt x="441669" y="146978"/>
                </a:cubicBezTo>
                <a:lnTo>
                  <a:pt x="441669" y="583921"/>
                </a:lnTo>
                <a:cubicBezTo>
                  <a:pt x="441669" y="597056"/>
                  <a:pt x="430927" y="607780"/>
                  <a:pt x="417770" y="607780"/>
                </a:cubicBezTo>
                <a:lnTo>
                  <a:pt x="23899" y="607780"/>
                </a:lnTo>
                <a:cubicBezTo>
                  <a:pt x="10742" y="607780"/>
                  <a:pt x="0" y="597056"/>
                  <a:pt x="0" y="583921"/>
                </a:cubicBezTo>
                <a:lnTo>
                  <a:pt x="0" y="23859"/>
                </a:lnTo>
                <a:cubicBezTo>
                  <a:pt x="0" y="10724"/>
                  <a:pt x="10742" y="0"/>
                  <a:pt x="23899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C095E5-3577-449C-006F-366581E196CA}"/>
              </a:ext>
            </a:extLst>
          </p:cNvPr>
          <p:cNvCxnSpPr>
            <a:stCxn id="9" idx="2"/>
            <a:endCxn id="26" idx="70"/>
          </p:cNvCxnSpPr>
          <p:nvPr/>
        </p:nvCxnSpPr>
        <p:spPr>
          <a:xfrm flipH="1">
            <a:off x="2736171" y="3681966"/>
            <a:ext cx="223271" cy="4594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DDED697-A2BB-1A03-4CE7-794646F75F5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959442" y="3681966"/>
            <a:ext cx="306350" cy="4419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BBCD5BF-0C2D-9998-580E-69B1FA8CC180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278981" y="3681966"/>
            <a:ext cx="207124" cy="4419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6B7C737-FC04-1E6D-DD40-4A53FBCDA4C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486105" y="3681966"/>
            <a:ext cx="331446" cy="4516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D6634F7-E714-5F0E-8687-C938908A43D1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826983" y="3678691"/>
            <a:ext cx="185784" cy="4627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9DC29EF-ECF7-07FD-8E8E-DB9BDDD52C9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012767" y="3678691"/>
            <a:ext cx="302195" cy="4549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2D2BD0F-536F-E580-E931-8C4DDC0475C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314962" y="3678691"/>
            <a:ext cx="224469" cy="4549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60F00FB-D74F-E00D-F521-21D0E064EB8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539430" y="3678691"/>
            <a:ext cx="293076" cy="4452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E29CD41-89AC-0F10-BF41-7F036DCC21D9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840758" y="3678691"/>
            <a:ext cx="221005" cy="4452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F34C700-ED11-2E84-0F97-CD8211DEE38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061762" y="3678691"/>
            <a:ext cx="278424" cy="4549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C28AE0CD-3AC1-827D-3D47-6DF225287CD7}"/>
              </a:ext>
            </a:extLst>
          </p:cNvPr>
          <p:cNvSpPr/>
          <p:nvPr/>
        </p:nvSpPr>
        <p:spPr>
          <a:xfrm>
            <a:off x="5203486" y="4327053"/>
            <a:ext cx="49168" cy="52282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818554DD-72E1-1599-E140-38FDDD24D77F}"/>
              </a:ext>
            </a:extLst>
          </p:cNvPr>
          <p:cNvSpPr/>
          <p:nvPr/>
        </p:nvSpPr>
        <p:spPr>
          <a:xfrm>
            <a:off x="5333444" y="4327053"/>
            <a:ext cx="49168" cy="52282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A51BC0B0-C780-D1CC-DB15-C2BBC1C1AFD1}"/>
              </a:ext>
            </a:extLst>
          </p:cNvPr>
          <p:cNvSpPr/>
          <p:nvPr/>
        </p:nvSpPr>
        <p:spPr>
          <a:xfrm>
            <a:off x="5463402" y="4322751"/>
            <a:ext cx="49168" cy="52282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/>
          </a:p>
        </p:txBody>
      </p:sp>
      <p:pic>
        <p:nvPicPr>
          <p:cNvPr id="44" name="!!图片 5">
            <a:extLst>
              <a:ext uri="{FF2B5EF4-FFF2-40B4-BE49-F238E27FC236}">
                <a16:creationId xmlns:a16="http://schemas.microsoft.com/office/drawing/2014/main" id="{A9C9E004-B0CA-BC4B-3DE4-74EEADFF3F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2828065" y="2098962"/>
            <a:ext cx="2262655" cy="1420928"/>
          </a:xfrm>
          <a:prstGeom prst="roundRect">
            <a:avLst>
              <a:gd name="adj" fmla="val 3517"/>
            </a:avLst>
          </a:prstGeom>
        </p:spPr>
      </p:pic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EEF40E7-59AD-44DA-F874-698F48CFE2E3}"/>
              </a:ext>
            </a:extLst>
          </p:cNvPr>
          <p:cNvSpPr/>
          <p:nvPr/>
        </p:nvSpPr>
        <p:spPr>
          <a:xfrm>
            <a:off x="701916" y="1348841"/>
            <a:ext cx="5918520" cy="3393149"/>
          </a:xfrm>
          <a:prstGeom prst="roundRect">
            <a:avLst>
              <a:gd name="adj" fmla="val 238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柱体 45">
            <a:extLst>
              <a:ext uri="{FF2B5EF4-FFF2-40B4-BE49-F238E27FC236}">
                <a16:creationId xmlns:a16="http://schemas.microsoft.com/office/drawing/2014/main" id="{FCD5F7E4-3BE9-3551-AD47-EA8BEC51A1A3}"/>
              </a:ext>
            </a:extLst>
          </p:cNvPr>
          <p:cNvSpPr/>
          <p:nvPr/>
        </p:nvSpPr>
        <p:spPr>
          <a:xfrm>
            <a:off x="8586749" y="2859846"/>
            <a:ext cx="686817" cy="932468"/>
          </a:xfrm>
          <a:prstGeom prst="can">
            <a:avLst>
              <a:gd name="adj" fmla="val 34929"/>
            </a:avLst>
          </a:prstGeom>
          <a:solidFill>
            <a:srgbClr val="FCD5B5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远程仓库</a:t>
            </a:r>
            <a:endParaRPr lang="en-US" altLang="zh-CN" sz="11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私服</a:t>
            </a:r>
            <a:r>
              <a:rPr lang="en-US" altLang="zh-CN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1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圆柱体 46">
            <a:extLst>
              <a:ext uri="{FF2B5EF4-FFF2-40B4-BE49-F238E27FC236}">
                <a16:creationId xmlns:a16="http://schemas.microsoft.com/office/drawing/2014/main" id="{A627BCEE-ED1B-90DA-E531-57D9767DC6B1}"/>
              </a:ext>
            </a:extLst>
          </p:cNvPr>
          <p:cNvSpPr/>
          <p:nvPr/>
        </p:nvSpPr>
        <p:spPr>
          <a:xfrm>
            <a:off x="10136808" y="1497604"/>
            <a:ext cx="686817" cy="932468"/>
          </a:xfrm>
          <a:prstGeom prst="can">
            <a:avLst>
              <a:gd name="adj" fmla="val 34929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中央仓库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9D4C310-7120-D6D6-392B-6FFF555759FA}"/>
              </a:ext>
            </a:extLst>
          </p:cNvPr>
          <p:cNvCxnSpPr>
            <a:cxnSpLocks/>
          </p:cNvCxnSpPr>
          <p:nvPr/>
        </p:nvCxnSpPr>
        <p:spPr>
          <a:xfrm>
            <a:off x="7661835" y="1958793"/>
            <a:ext cx="242824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7638207-92CE-DEB6-90DE-7055267C109A}"/>
              </a:ext>
            </a:extLst>
          </p:cNvPr>
          <p:cNvCxnSpPr>
            <a:cxnSpLocks/>
          </p:cNvCxnSpPr>
          <p:nvPr/>
        </p:nvCxnSpPr>
        <p:spPr>
          <a:xfrm flipH="1">
            <a:off x="7661835" y="2104042"/>
            <a:ext cx="242824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AA8985C-2E75-E4D3-2AA6-FCF43C89472E}"/>
              </a:ext>
            </a:extLst>
          </p:cNvPr>
          <p:cNvCxnSpPr>
            <a:cxnSpLocks/>
          </p:cNvCxnSpPr>
          <p:nvPr/>
        </p:nvCxnSpPr>
        <p:spPr>
          <a:xfrm>
            <a:off x="7385219" y="2427338"/>
            <a:ext cx="1149940" cy="7530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605BA93-510B-25BB-FB67-D5A05284F364}"/>
              </a:ext>
            </a:extLst>
          </p:cNvPr>
          <p:cNvCxnSpPr>
            <a:cxnSpLocks/>
          </p:cNvCxnSpPr>
          <p:nvPr/>
        </p:nvCxnSpPr>
        <p:spPr>
          <a:xfrm flipV="1">
            <a:off x="9325156" y="2447656"/>
            <a:ext cx="996842" cy="802195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683F03E-1CA4-DDDA-8A0E-90FD0AD27752}"/>
              </a:ext>
            </a:extLst>
          </p:cNvPr>
          <p:cNvCxnSpPr>
            <a:cxnSpLocks/>
          </p:cNvCxnSpPr>
          <p:nvPr/>
        </p:nvCxnSpPr>
        <p:spPr>
          <a:xfrm flipH="1" flipV="1">
            <a:off x="7133437" y="2447656"/>
            <a:ext cx="1401722" cy="91215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3109B68-3473-F7AE-D9A4-D2DB6932F6AC}"/>
              </a:ext>
            </a:extLst>
          </p:cNvPr>
          <p:cNvCxnSpPr>
            <a:cxnSpLocks/>
          </p:cNvCxnSpPr>
          <p:nvPr/>
        </p:nvCxnSpPr>
        <p:spPr>
          <a:xfrm flipH="1">
            <a:off x="9299756" y="2432416"/>
            <a:ext cx="1260610" cy="105138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5B6632C-34DA-6AAB-E14E-C6D87CF75E12}"/>
              </a:ext>
            </a:extLst>
          </p:cNvPr>
          <p:cNvGrpSpPr/>
          <p:nvPr/>
        </p:nvGrpSpPr>
        <p:grpSpPr>
          <a:xfrm>
            <a:off x="685667" y="5144061"/>
            <a:ext cx="10497976" cy="1377540"/>
            <a:chOff x="694632" y="5209841"/>
            <a:chExt cx="10497976" cy="1377540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603ADC8F-1F8A-F4ED-B19D-4908C75A64DD}"/>
                </a:ext>
              </a:extLst>
            </p:cNvPr>
            <p:cNvSpPr/>
            <p:nvPr/>
          </p:nvSpPr>
          <p:spPr>
            <a:xfrm>
              <a:off x="710880" y="5209841"/>
              <a:ext cx="10481728" cy="1377540"/>
            </a:xfrm>
            <a:prstGeom prst="roundRect">
              <a:avLst>
                <a:gd name="adj" fmla="val 626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E11E72F-4C42-8224-9BED-851045046A8A}"/>
                </a:ext>
              </a:extLst>
            </p:cNvPr>
            <p:cNvSpPr txBox="1"/>
            <p:nvPr/>
          </p:nvSpPr>
          <p:spPr>
            <a:xfrm>
              <a:off x="694632" y="5256955"/>
              <a:ext cx="10392508" cy="121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50000"/>
                </a:lnSpc>
                <a:defRPr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仓库：用于存储资源，管理各种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jar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包。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46800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本地仓库：自己计算机上的一个目录。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46800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中央仓库：由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Maven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团队维护的全球唯一的。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仓库地址：</a:t>
              </a:r>
              <a:r>
                <a:rPr lang="en-US" altLang="zh-CN" sz="1200">
                  <a:ea typeface="阿里巴巴普惠体" panose="00020600040101010101" pitchFamily="18" charset="-122"/>
                  <a:cs typeface="阿里巴巴普惠体" panose="00020600040101010101" pitchFamily="18" charset="-122"/>
                  <a:hlinkClick r:id="rId5"/>
                </a:rPr>
                <a:t>https://repo1.maven.org/maven2/</a:t>
              </a:r>
              <a:endParaRPr lang="en-US" altLang="zh-CN" sz="1200"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46800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远程仓库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私服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：一般由公司团队搭建的私有仓库。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0D21480-AD56-610C-7D6A-3C39DBA4E0B1}"/>
              </a:ext>
            </a:extLst>
          </p:cNvPr>
          <p:cNvSpPr/>
          <p:nvPr/>
        </p:nvSpPr>
        <p:spPr>
          <a:xfrm>
            <a:off x="6746856" y="1358494"/>
            <a:ext cx="4436787" cy="3383495"/>
          </a:xfrm>
          <a:prstGeom prst="roundRect">
            <a:avLst>
              <a:gd name="adj" fmla="val 2381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剪去单角 57">
            <a:extLst>
              <a:ext uri="{FF2B5EF4-FFF2-40B4-BE49-F238E27FC236}">
                <a16:creationId xmlns:a16="http://schemas.microsoft.com/office/drawing/2014/main" id="{9918067B-415E-C6A4-DE30-8D09B264B434}"/>
              </a:ext>
            </a:extLst>
          </p:cNvPr>
          <p:cNvSpPr/>
          <p:nvPr/>
        </p:nvSpPr>
        <p:spPr>
          <a:xfrm>
            <a:off x="4685968" y="1521222"/>
            <a:ext cx="214411" cy="275984"/>
          </a:xfrm>
          <a:prstGeom prst="snip1Rect">
            <a:avLst>
              <a:gd name="adj" fmla="val 30000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A</a:t>
            </a:r>
            <a:endParaRPr lang="zh-CN" altLang="en-US" sz="1400"/>
          </a:p>
        </p:txBody>
      </p:sp>
      <p:sp>
        <p:nvSpPr>
          <p:cNvPr id="59" name="矩形: 剪去单角 58">
            <a:extLst>
              <a:ext uri="{FF2B5EF4-FFF2-40B4-BE49-F238E27FC236}">
                <a16:creationId xmlns:a16="http://schemas.microsoft.com/office/drawing/2014/main" id="{F8343C1D-7B41-FF48-C84E-B804C32A640D}"/>
              </a:ext>
            </a:extLst>
          </p:cNvPr>
          <p:cNvSpPr/>
          <p:nvPr/>
        </p:nvSpPr>
        <p:spPr>
          <a:xfrm>
            <a:off x="7026231" y="2111452"/>
            <a:ext cx="214411" cy="275984"/>
          </a:xfrm>
          <a:prstGeom prst="snip1Rect">
            <a:avLst>
              <a:gd name="adj" fmla="val 30000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A</a:t>
            </a:r>
            <a:endParaRPr lang="zh-CN" altLang="en-US" sz="1400"/>
          </a:p>
        </p:txBody>
      </p:sp>
      <p:sp>
        <p:nvSpPr>
          <p:cNvPr id="60" name="矩形: 剪去单角 59">
            <a:extLst>
              <a:ext uri="{FF2B5EF4-FFF2-40B4-BE49-F238E27FC236}">
                <a16:creationId xmlns:a16="http://schemas.microsoft.com/office/drawing/2014/main" id="{78D921CC-54B1-D863-865B-F7059EF6D44B}"/>
              </a:ext>
            </a:extLst>
          </p:cNvPr>
          <p:cNvSpPr/>
          <p:nvPr/>
        </p:nvSpPr>
        <p:spPr>
          <a:xfrm>
            <a:off x="4967298" y="1524847"/>
            <a:ext cx="214411" cy="275984"/>
          </a:xfrm>
          <a:prstGeom prst="snip1Rect">
            <a:avLst>
              <a:gd name="adj" fmla="val 30000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B</a:t>
            </a:r>
            <a:endParaRPr lang="zh-CN" altLang="en-US" sz="1400"/>
          </a:p>
        </p:txBody>
      </p:sp>
      <p:sp>
        <p:nvSpPr>
          <p:cNvPr id="61" name="矩形: 剪去单角 60">
            <a:extLst>
              <a:ext uri="{FF2B5EF4-FFF2-40B4-BE49-F238E27FC236}">
                <a16:creationId xmlns:a16="http://schemas.microsoft.com/office/drawing/2014/main" id="{CAA509FD-D941-E550-6915-E18AFFEDA5AF}"/>
              </a:ext>
            </a:extLst>
          </p:cNvPr>
          <p:cNvSpPr/>
          <p:nvPr/>
        </p:nvSpPr>
        <p:spPr>
          <a:xfrm>
            <a:off x="8822951" y="3540699"/>
            <a:ext cx="214411" cy="275984"/>
          </a:xfrm>
          <a:prstGeom prst="snip1Rect">
            <a:avLst>
              <a:gd name="adj" fmla="val 30000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B</a:t>
            </a:r>
            <a:endParaRPr lang="zh-CN" altLang="en-US" sz="1400"/>
          </a:p>
        </p:txBody>
      </p:sp>
      <p:sp>
        <p:nvSpPr>
          <p:cNvPr id="62" name="矩形: 剪去单角 61">
            <a:extLst>
              <a:ext uri="{FF2B5EF4-FFF2-40B4-BE49-F238E27FC236}">
                <a16:creationId xmlns:a16="http://schemas.microsoft.com/office/drawing/2014/main" id="{D3E889C7-29F4-02B0-8D7E-8A6110E31A62}"/>
              </a:ext>
            </a:extLst>
          </p:cNvPr>
          <p:cNvSpPr/>
          <p:nvPr/>
        </p:nvSpPr>
        <p:spPr>
          <a:xfrm>
            <a:off x="7256479" y="2111452"/>
            <a:ext cx="214411" cy="275984"/>
          </a:xfrm>
          <a:prstGeom prst="snip1Rect">
            <a:avLst>
              <a:gd name="adj" fmla="val 30000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B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73904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79F51C8-AE93-748E-6609-8D4B4F00F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7175" y="1463041"/>
            <a:ext cx="7198659" cy="33599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 sz="1800">
                <a:latin typeface="Fira Code" panose="020B0809050000020004" pitchFamily="49" charset="0"/>
              </a:rPr>
              <a:t>中的仓库用来存储什么的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 b="0"/>
              <a:t>Maven</a:t>
            </a:r>
            <a:r>
              <a:rPr lang="zh-CN" altLang="en-US" sz="1600" b="0"/>
              <a:t>的仓库是用来存储和管理</a:t>
            </a:r>
            <a:r>
              <a:rPr lang="en-US" altLang="zh-CN" sz="1600" b="0"/>
              <a:t>jar</a:t>
            </a:r>
            <a:r>
              <a:rPr lang="zh-CN" altLang="en-US" sz="1600" b="0"/>
              <a:t>包的</a:t>
            </a:r>
            <a:endParaRPr lang="en-US" altLang="zh-CN" sz="1600" b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 sz="1800">
                <a:latin typeface="Fira Code" panose="020B0809050000020004" pitchFamily="49" charset="0"/>
              </a:rPr>
              <a:t>中有哪几类仓库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? </a:t>
            </a:r>
            <a:r>
              <a:rPr lang="zh-CN" altLang="en-US" sz="1800">
                <a:latin typeface="Fira Code" panose="020B0809050000020004" pitchFamily="49" charset="0"/>
              </a:rPr>
              <a:t>查找依赖（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jar</a:t>
            </a:r>
            <a:r>
              <a:rPr lang="zh-CN" altLang="en-US" sz="1800">
                <a:latin typeface="Fira Code" panose="020B0809050000020004" pitchFamily="49" charset="0"/>
              </a:rPr>
              <a:t>）的顺序是什么样的？</a:t>
            </a:r>
            <a:endParaRPr lang="en-US" altLang="zh-CN" sz="1800">
              <a:latin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Fira Code" panose="020B0809050000020004" pitchFamily="49" charset="0"/>
              </a:rPr>
              <a:t>本地仓库（</a:t>
            </a:r>
            <a:r>
              <a:rPr lang="en-US" altLang="zh-CN" sz="1600" b="0">
                <a:latin typeface="Fira Code" panose="020B0809050000020004" pitchFamily="49" charset="0"/>
              </a:rPr>
              <a:t>1</a:t>
            </a:r>
            <a:r>
              <a:rPr lang="zh-CN" altLang="en-US" sz="1600" b="0">
                <a:latin typeface="Fira Code" panose="020B0809050000020004" pitchFamily="49" charset="0"/>
              </a:rPr>
              <a:t>）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Fira Code" panose="020B0809050000020004" pitchFamily="49" charset="0"/>
              </a:rPr>
              <a:t>远程仓库（</a:t>
            </a:r>
            <a:r>
              <a:rPr lang="en-US" altLang="zh-CN" sz="1600" b="0">
                <a:latin typeface="Fira Code" panose="020B0809050000020004" pitchFamily="49" charset="0"/>
              </a:rPr>
              <a:t>2</a:t>
            </a:r>
            <a:r>
              <a:rPr lang="zh-CN" altLang="en-US" sz="1600" b="0">
                <a:latin typeface="Fira Code" panose="020B0809050000020004" pitchFamily="49" charset="0"/>
              </a:rPr>
              <a:t>）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Fira Code" panose="020B0809050000020004" pitchFamily="49" charset="0"/>
              </a:rPr>
              <a:t>中央仓库（</a:t>
            </a:r>
            <a:r>
              <a:rPr lang="en-US" altLang="zh-CN" sz="1600" b="0">
                <a:latin typeface="Fira Code" panose="020B0809050000020004" pitchFamily="49" charset="0"/>
              </a:rPr>
              <a:t>3</a:t>
            </a:r>
            <a:r>
              <a:rPr lang="zh-CN" altLang="en-US" sz="1600" b="0">
                <a:latin typeface="Fira Code" panose="020B0809050000020004" pitchFamily="49" charset="0"/>
              </a:rPr>
              <a:t>）</a:t>
            </a:r>
            <a:endParaRPr lang="en-US" altLang="zh-CN" sz="1600" b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3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8BC34B-CA7C-833C-E97E-3035200706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概述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B2BFE1-D9EF-C850-ADD5-974470659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安装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C90517-F656-FBFC-B3FA-3AF1037B56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469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4E3719E0-C5F0-8E32-9585-A151000232A9}"/>
              </a:ext>
            </a:extLst>
          </p:cNvPr>
          <p:cNvSpPr txBox="1">
            <a:spLocks/>
          </p:cNvSpPr>
          <p:nvPr/>
        </p:nvSpPr>
        <p:spPr>
          <a:xfrm>
            <a:off x="576196" y="1032535"/>
            <a:ext cx="10090218" cy="517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安装步骤：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3B245F1-34BA-216F-9BD3-D27E0DEED9D7}"/>
              </a:ext>
            </a:extLst>
          </p:cNvPr>
          <p:cNvSpPr txBox="1">
            <a:spLocks/>
          </p:cNvSpPr>
          <p:nvPr/>
        </p:nvSpPr>
        <p:spPr>
          <a:xfrm>
            <a:off x="844614" y="1481906"/>
            <a:ext cx="10090218" cy="408707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900"/>
              </a:spcBef>
              <a:buFont typeface="Arial" panose="020B0604020202020204" pitchFamily="34" charset="0"/>
              <a:buAutoNum type="arabicPeriod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解压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apache-maven-3.9.4-bin.zip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AutoNum type="arabicPeriod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配置本地仓库：修改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conf/settings.xml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中的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&lt;localRepository&gt;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为一个指定目录。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AutoNum type="arabicPeriod"/>
            </a:pP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AutoNum type="arabicPeriod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配置阿里云私服：修改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conf/settings.xml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中的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&lt;mirrors&gt;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标签，为其添加如下子标签：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AutoNum type="arabicPeriod"/>
            </a:pP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AutoNum type="arabicPeriod"/>
            </a:pP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AutoNum type="arabicPeriod"/>
            </a:pP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AutoNum type="arabicPeriod"/>
            </a:pP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spcBef>
                <a:spcPts val="900"/>
              </a:spcBef>
              <a:buFont typeface="Arial" panose="020B0604020202020204" pitchFamily="34" charset="0"/>
              <a:buAutoNum type="arabicPeriod"/>
            </a:pP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配置环境变量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 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MAVEN_HOME 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为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的解压目录，并将其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bin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目录加入</a:t>
            </a:r>
            <a:r>
              <a:rPr lang="en-US" altLang="zh-CN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PATH</a:t>
            </a:r>
            <a:r>
              <a:rPr lang="zh-CN" altLang="en-US" sz="14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环境变量。</a:t>
            </a:r>
            <a:endParaRPr lang="en-US" altLang="zh-CN" sz="140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43C3737-4050-0E58-3BF0-D8926B847F56}"/>
              </a:ext>
            </a:extLst>
          </p:cNvPr>
          <p:cNvSpPr/>
          <p:nvPr/>
        </p:nvSpPr>
        <p:spPr>
          <a:xfrm>
            <a:off x="1257168" y="2370621"/>
            <a:ext cx="7490908" cy="329749"/>
          </a:xfrm>
          <a:prstGeom prst="roundRect">
            <a:avLst/>
          </a:prstGeom>
          <a:solidFill>
            <a:srgbClr val="F6F6F6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&lt;localRepository&gt;</a:t>
            </a:r>
            <a:r>
              <a:rPr lang="en-US" altLang="zh-CN" sz="105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D:\develop\apache-maven-3.9.4\mvn_repo</a:t>
            </a: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&lt;/localRepository&gt;</a:t>
            </a:r>
            <a:endParaRPr lang="zh-CN" altLang="en-US" sz="1050">
              <a:solidFill>
                <a:srgbClr val="0000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05377C9-BA73-E205-5B9E-78257A378D2A}"/>
              </a:ext>
            </a:extLst>
          </p:cNvPr>
          <p:cNvSpPr/>
          <p:nvPr/>
        </p:nvSpPr>
        <p:spPr>
          <a:xfrm>
            <a:off x="1257168" y="3251453"/>
            <a:ext cx="7490908" cy="1598631"/>
          </a:xfrm>
          <a:prstGeom prst="roundRect">
            <a:avLst>
              <a:gd name="adj" fmla="val 2992"/>
            </a:avLst>
          </a:prstGeom>
          <a:solidFill>
            <a:srgbClr val="F6F6F6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&lt;mirror&gt; 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  &lt;id&gt;</a:t>
            </a:r>
            <a:r>
              <a:rPr lang="en-US" altLang="zh-CN" sz="105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alimaven</a:t>
            </a: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&lt;/id&gt; 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  &lt;name&gt;</a:t>
            </a:r>
            <a:r>
              <a:rPr lang="en-US" altLang="zh-CN" sz="105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aliyun maven</a:t>
            </a: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&lt;/name&gt; 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  &lt;url&gt;</a:t>
            </a:r>
            <a:r>
              <a:rPr lang="en-US" altLang="zh-CN" sz="105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http://maven.aliyun.com/nexus/content/groups/public/</a:t>
            </a: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&lt;/url&gt;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  &lt;mirrorOf&gt;</a:t>
            </a:r>
            <a:r>
              <a:rPr lang="en-US" altLang="zh-CN" sz="105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central</a:t>
            </a: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&lt;/mirrorOf&gt;         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&lt;/mirror&gt;</a:t>
            </a:r>
            <a:endParaRPr lang="zh-CN" altLang="zh-CN" sz="1400">
              <a:solidFill>
                <a:srgbClr val="0000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857090-496B-A6D3-8483-B4D735877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0" b="1685"/>
          <a:stretch/>
        </p:blipFill>
        <p:spPr>
          <a:xfrm>
            <a:off x="8939038" y="1458087"/>
            <a:ext cx="2889810" cy="407182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57634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2D513-CAB5-2800-336F-557D33A75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2"/>
            <a:ext cx="11060481" cy="4744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测试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630981D-7BF2-990C-74B8-C3013AF9C45F}"/>
              </a:ext>
            </a:extLst>
          </p:cNvPr>
          <p:cNvSpPr/>
          <p:nvPr/>
        </p:nvSpPr>
        <p:spPr>
          <a:xfrm>
            <a:off x="974642" y="1576086"/>
            <a:ext cx="9297206" cy="379475"/>
          </a:xfrm>
          <a:prstGeom prst="roundRect">
            <a:avLst/>
          </a:prstGeom>
          <a:solidFill>
            <a:srgbClr val="F6F6F6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mvn -v</a:t>
            </a:r>
            <a:endParaRPr lang="zh-CN" altLang="en-US" sz="1400">
              <a:solidFill>
                <a:srgbClr val="0000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087534-6FB0-05B3-F3CC-E9F959BB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81"/>
          <a:stretch/>
        </p:blipFill>
        <p:spPr>
          <a:xfrm>
            <a:off x="974642" y="2236965"/>
            <a:ext cx="9274344" cy="34287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64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06E288-F3C9-582A-B71E-B196F048A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Maven</a:t>
            </a:r>
            <a:r>
              <a:rPr lang="zh-CN" altLang="en-US" sz="1800"/>
              <a:t>安装</a:t>
            </a:r>
            <a:endParaRPr lang="en-US" altLang="zh-CN" sz="1800"/>
          </a:p>
          <a:p>
            <a:pPr marL="3600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注意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</a:rPr>
              <a:t>: 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</a:t>
            </a:r>
            <a:r>
              <a:rPr lang="en-US" altLang="zh-CN" sz="16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settings.xml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中的本地仓库、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私服</a:t>
            </a:r>
            <a:r>
              <a:rPr lang="zh-CN" altLang="en-US" sz="16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时，一定要仔细，注意配置信息的位置和标签</a:t>
            </a:r>
            <a:endParaRPr lang="zh-CN" altLang="en-US" sz="2600"/>
          </a:p>
        </p:txBody>
      </p:sp>
    </p:spTree>
    <p:extLst>
      <p:ext uri="{BB962C8B-B14F-4D97-AF65-F5344CB8AC3E}">
        <p14:creationId xmlns:p14="http://schemas.microsoft.com/office/powerpoint/2010/main" val="3372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文本占位符 2">
            <a:extLst>
              <a:ext uri="{FF2B5EF4-FFF2-40B4-BE49-F238E27FC236}">
                <a16:creationId xmlns:a16="http://schemas.microsoft.com/office/drawing/2014/main" id="{9AC6EE91-FCE6-E8F0-6158-A2FA05EF2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8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8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8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IDEA</a:t>
            </a:r>
            <a:r>
              <a:rPr lang="zh-CN" altLang="en-US" sz="18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</a:t>
            </a:r>
            <a:r>
              <a:rPr lang="en-US" altLang="zh-CN" sz="18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依赖管理</a:t>
            </a:r>
            <a:endParaRPr lang="en-US" altLang="zh-CN" sz="18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单元测试</a:t>
            </a:r>
            <a:endParaRPr lang="en-US" altLang="zh-CN" sz="18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839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8AAFFD-9615-69CF-7D78-FC0D9604C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250" y="2203927"/>
            <a:ext cx="4758938" cy="668338"/>
          </a:xfrm>
        </p:spPr>
        <p:txBody>
          <a:bodyPr/>
          <a:lstStyle/>
          <a:p>
            <a:r>
              <a:rPr lang="en-US" altLang="zh-CN"/>
              <a:t>IDEA</a:t>
            </a:r>
            <a:r>
              <a:rPr lang="zh-CN" altLang="en-US"/>
              <a:t>集成</a:t>
            </a:r>
            <a:r>
              <a:rPr lang="en-US" altLang="zh-CN"/>
              <a:t>Maven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AD1398-A568-4287-5C11-F29EC6E26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1548561"/>
          </a:xfrm>
        </p:spPr>
        <p:txBody>
          <a:bodyPr/>
          <a:lstStyle/>
          <a:p>
            <a:r>
              <a:rPr lang="zh-CN" altLang="en-US">
                <a:latin typeface="+mn-lt"/>
              </a:rPr>
              <a:t>创建</a:t>
            </a:r>
            <a:r>
              <a:rPr lang="en-US" altLang="zh-CN">
                <a:latin typeface="+mn-lt"/>
              </a:rPr>
              <a:t>Maven</a:t>
            </a:r>
            <a:r>
              <a:rPr lang="zh-CN" altLang="en-US">
                <a:latin typeface="+mn-lt"/>
              </a:rPr>
              <a:t>项目</a:t>
            </a:r>
            <a:endParaRPr lang="en-US" altLang="zh-CN">
              <a:latin typeface="+mn-lt"/>
            </a:endParaRPr>
          </a:p>
          <a:p>
            <a:r>
              <a:rPr lang="en-US" altLang="zh-CN">
                <a:latin typeface="+mn-lt"/>
              </a:rPr>
              <a:t>Maven</a:t>
            </a:r>
            <a:r>
              <a:rPr lang="zh-CN" altLang="en-US">
                <a:latin typeface="+mn-lt"/>
              </a:rPr>
              <a:t>坐标</a:t>
            </a:r>
            <a:endParaRPr lang="en-US" altLang="zh-CN">
              <a:latin typeface="+mn-lt"/>
            </a:endParaRPr>
          </a:p>
          <a:p>
            <a:r>
              <a:rPr lang="zh-CN" altLang="en-US">
                <a:latin typeface="+mn-lt"/>
              </a:rPr>
              <a:t>导入</a:t>
            </a:r>
            <a:r>
              <a:rPr lang="en-US" altLang="zh-CN">
                <a:latin typeface="+mn-lt"/>
              </a:rPr>
              <a:t>Maven</a:t>
            </a:r>
            <a:r>
              <a:rPr lang="zh-CN" altLang="en-US">
                <a:latin typeface="+mn-lt"/>
              </a:rPr>
              <a:t>项目</a:t>
            </a:r>
            <a:endParaRPr lang="en-US" altLang="zh-CN">
              <a:latin typeface="+mn-lt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63F8637-4352-6F05-D016-7A72AA0E40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20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Maven</a:t>
            </a:r>
            <a:r>
              <a:rPr lang="zh-CN" altLang="en-US"/>
              <a:t>环境（全局）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BC5B82-EA30-ECA3-6693-5768436B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02"/>
          <a:stretch/>
        </p:blipFill>
        <p:spPr>
          <a:xfrm>
            <a:off x="680088" y="1177784"/>
            <a:ext cx="6945125" cy="4502432"/>
          </a:xfrm>
          <a:prstGeom prst="roundRect">
            <a:avLst>
              <a:gd name="adj" fmla="val 1297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8C51F045-6892-1F47-5248-3C416DEC571E}"/>
              </a:ext>
            </a:extLst>
          </p:cNvPr>
          <p:cNvSpPr/>
          <p:nvPr/>
        </p:nvSpPr>
        <p:spPr>
          <a:xfrm>
            <a:off x="2424159" y="4230222"/>
            <a:ext cx="914400" cy="23237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FE21FE-7850-04A7-8B3D-0BE7D109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120" y="1581573"/>
            <a:ext cx="6642698" cy="4718851"/>
          </a:xfrm>
          <a:prstGeom prst="roundRect">
            <a:avLst>
              <a:gd name="adj" fmla="val 1297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27B0809-F989-9BF6-180A-F8D1FB221AD9}"/>
              </a:ext>
            </a:extLst>
          </p:cNvPr>
          <p:cNvSpPr/>
          <p:nvPr/>
        </p:nvSpPr>
        <p:spPr>
          <a:xfrm>
            <a:off x="7560918" y="3921245"/>
            <a:ext cx="1028700" cy="218150"/>
          </a:xfrm>
          <a:prstGeom prst="round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0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安装目录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F40C0A9-F419-CF2E-93EB-8638CC87E193}"/>
              </a:ext>
            </a:extLst>
          </p:cNvPr>
          <p:cNvSpPr/>
          <p:nvPr/>
        </p:nvSpPr>
        <p:spPr>
          <a:xfrm>
            <a:off x="7560918" y="4287941"/>
            <a:ext cx="1028700" cy="218150"/>
          </a:xfrm>
          <a:prstGeom prst="round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0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配置文件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2940D6A-456C-FDD9-F44A-1BF0FF11BA28}"/>
              </a:ext>
            </a:extLst>
          </p:cNvPr>
          <p:cNvSpPr/>
          <p:nvPr/>
        </p:nvSpPr>
        <p:spPr>
          <a:xfrm>
            <a:off x="7560918" y="4526520"/>
            <a:ext cx="1028700" cy="218150"/>
          </a:xfrm>
          <a:prstGeom prst="round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0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仓库目录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E3362E-740A-5539-9E60-11DBE6D71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559" y="1972202"/>
            <a:ext cx="6307411" cy="4575863"/>
          </a:xfrm>
          <a:prstGeom prst="roundRect">
            <a:avLst>
              <a:gd name="adj" fmla="val 1297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DCECC7-3F1D-B8D9-86A7-E4F64184C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844" y="2388641"/>
            <a:ext cx="5886188" cy="4315572"/>
          </a:xfrm>
          <a:prstGeom prst="roundRect">
            <a:avLst>
              <a:gd name="adj" fmla="val 1297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4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56F8CC-F691-1329-AAB0-5EECCB0F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创建</a:t>
            </a:r>
            <a:r>
              <a:rPr lang="en-US" altLang="zh-CN"/>
              <a:t>Maven</a:t>
            </a:r>
            <a:r>
              <a:rPr lang="zh-CN" altLang="en-US"/>
              <a:t>项目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4DD071-8EBD-F536-39D1-D3ED99DB6D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705" y="1024932"/>
            <a:ext cx="10740933" cy="106384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CN" altLang="en-US">
                <a:latin typeface="Fira Code" panose="020B0809050000020004" pitchFamily="49" charset="0"/>
              </a:rPr>
              <a:t>创建模块，选择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New Module</a:t>
            </a:r>
            <a:r>
              <a:rPr lang="zh-CN" altLang="en-US">
                <a:latin typeface="Fira Code" panose="020B0809050000020004" pitchFamily="49" charset="0"/>
              </a:rPr>
              <a:t>，填写模块信息，选择构建工具为</a:t>
            </a:r>
            <a:r>
              <a:rPr lang="en-US" altLang="zh-CN">
                <a:latin typeface="Fira Code" panose="020B0809050000020004" pitchFamily="49" charset="0"/>
              </a:rPr>
              <a:t>Maven</a:t>
            </a:r>
            <a:r>
              <a:rPr lang="zh-CN" altLang="en-US">
                <a:latin typeface="Fira Code" panose="020B0809050000020004" pitchFamily="49" charset="0"/>
              </a:rPr>
              <a:t>，点击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create</a:t>
            </a:r>
            <a:r>
              <a:rPr lang="zh-CN" altLang="en-US">
                <a:latin typeface="Fira Code" panose="020B0809050000020004" pitchFamily="49" charset="0"/>
              </a:rPr>
              <a:t>，创建完成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>
                <a:latin typeface="Fira Code" panose="020B0809050000020004" pitchFamily="49" charset="0"/>
              </a:rPr>
              <a:t>编写 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HelloWorld</a:t>
            </a:r>
            <a:r>
              <a:rPr lang="zh-CN" altLang="en-US">
                <a:latin typeface="Fira Code" panose="020B0809050000020004" pitchFamily="49" charset="0"/>
              </a:rPr>
              <a:t>，并运行</a:t>
            </a:r>
          </a:p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E413DD-110A-A9C7-A72D-40F66BA8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81" y="2098920"/>
            <a:ext cx="5273325" cy="4442410"/>
          </a:xfrm>
          <a:prstGeom prst="roundRect">
            <a:avLst>
              <a:gd name="adj" fmla="val 1297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D949BAAC-C742-3BDD-396E-94668DB9E2AF}"/>
              </a:ext>
            </a:extLst>
          </p:cNvPr>
          <p:cNvSpPr/>
          <p:nvPr/>
        </p:nvSpPr>
        <p:spPr>
          <a:xfrm>
            <a:off x="958345" y="2488862"/>
            <a:ext cx="1588830" cy="27583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5691BA1-F3EC-64CE-0BF7-D65F7F293F4C}"/>
              </a:ext>
            </a:extLst>
          </p:cNvPr>
          <p:cNvSpPr/>
          <p:nvPr/>
        </p:nvSpPr>
        <p:spPr>
          <a:xfrm>
            <a:off x="3813432" y="3522255"/>
            <a:ext cx="552978" cy="2002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82BC9B2-FDAD-594B-C9A4-D01D3B6EF19A}"/>
              </a:ext>
            </a:extLst>
          </p:cNvPr>
          <p:cNvSpPr/>
          <p:nvPr/>
        </p:nvSpPr>
        <p:spPr>
          <a:xfrm>
            <a:off x="3328531" y="2461967"/>
            <a:ext cx="1986109" cy="2002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A1F6B9A-4F85-A1A5-188F-67C5C79EA531}"/>
              </a:ext>
            </a:extLst>
          </p:cNvPr>
          <p:cNvSpPr/>
          <p:nvPr/>
        </p:nvSpPr>
        <p:spPr>
          <a:xfrm>
            <a:off x="5038151" y="6304237"/>
            <a:ext cx="552978" cy="24605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114D5-9D49-7225-E5E2-41EB2357C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后端基础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BE310FD-B8A2-0F1B-B0A4-7A2FDB9C4463}"/>
              </a:ext>
            </a:extLst>
          </p:cNvPr>
          <p:cNvSpPr/>
          <p:nvPr/>
        </p:nvSpPr>
        <p:spPr>
          <a:xfrm>
            <a:off x="327670" y="3497869"/>
            <a:ext cx="2451389" cy="6746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>
                    <a:lumMod val="50000"/>
                  </a:schemeClr>
                </a:solidFill>
              </a:rPr>
              <a:t>Maven</a:t>
            </a:r>
            <a:endParaRPr lang="zh-CN" altLang="en-US" sz="3200" b="1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3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1E1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8AAFFD-9615-69CF-7D78-FC0D9604C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250" y="2203927"/>
            <a:ext cx="4758938" cy="668338"/>
          </a:xfrm>
        </p:spPr>
        <p:txBody>
          <a:bodyPr/>
          <a:lstStyle/>
          <a:p>
            <a:r>
              <a:rPr lang="en-US" altLang="zh-CN"/>
              <a:t>IDEA</a:t>
            </a:r>
            <a:r>
              <a:rPr lang="zh-CN" altLang="en-US"/>
              <a:t>集成</a:t>
            </a:r>
            <a:r>
              <a:rPr lang="en-US" altLang="zh-CN"/>
              <a:t>Maven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AD1398-A568-4287-5C11-F29EC6E26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1548561"/>
          </a:xfrm>
        </p:spPr>
        <p:txBody>
          <a:bodyPr/>
          <a:lstStyle/>
          <a:p>
            <a:r>
              <a:rPr lang="zh-CN" altLang="en-US">
                <a:latin typeface="+mn-lt"/>
              </a:rPr>
              <a:t>创建</a:t>
            </a:r>
            <a:r>
              <a:rPr lang="en-US" altLang="zh-CN">
                <a:latin typeface="+mn-lt"/>
              </a:rPr>
              <a:t>Maven</a:t>
            </a:r>
            <a:r>
              <a:rPr lang="zh-CN" altLang="en-US">
                <a:latin typeface="+mn-lt"/>
              </a:rPr>
              <a:t>项目</a:t>
            </a:r>
            <a:endParaRPr lang="en-US" altLang="zh-CN">
              <a:latin typeface="+mn-lt"/>
            </a:endParaRPr>
          </a:p>
          <a:p>
            <a:r>
              <a:rPr lang="en-US" altLang="zh-CN">
                <a:solidFill>
                  <a:srgbClr val="C00000"/>
                </a:solidFill>
                <a:latin typeface="+mn-lt"/>
              </a:rPr>
              <a:t>Maven</a:t>
            </a:r>
            <a:r>
              <a:rPr lang="zh-CN" altLang="en-US">
                <a:solidFill>
                  <a:srgbClr val="C00000"/>
                </a:solidFill>
                <a:latin typeface="+mn-lt"/>
              </a:rPr>
              <a:t>坐标</a:t>
            </a:r>
            <a:endParaRPr lang="en-US" altLang="zh-CN">
              <a:solidFill>
                <a:srgbClr val="C00000"/>
              </a:solidFill>
              <a:latin typeface="+mn-lt"/>
            </a:endParaRPr>
          </a:p>
          <a:p>
            <a:r>
              <a:rPr lang="zh-CN" altLang="en-US">
                <a:latin typeface="+mn-lt"/>
              </a:rPr>
              <a:t>导入</a:t>
            </a:r>
            <a:r>
              <a:rPr lang="en-US" altLang="zh-CN">
                <a:latin typeface="+mn-lt"/>
              </a:rPr>
              <a:t>Maven</a:t>
            </a:r>
            <a:r>
              <a:rPr lang="zh-CN" altLang="en-US">
                <a:latin typeface="+mn-lt"/>
              </a:rPr>
              <a:t>项目</a:t>
            </a:r>
            <a:endParaRPr lang="en-US" altLang="zh-CN">
              <a:latin typeface="+mn-lt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63F8637-4352-6F05-D016-7A72AA0E40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971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坐标</a:t>
            </a:r>
          </a:p>
        </p:txBody>
      </p:sp>
      <p:sp>
        <p:nvSpPr>
          <p:cNvPr id="4" name="文本占位符 28">
            <a:extLst>
              <a:ext uri="{FF2B5EF4-FFF2-40B4-BE49-F238E27FC236}">
                <a16:creationId xmlns:a16="http://schemas.microsoft.com/office/drawing/2014/main" id="{62DD1D35-6DD7-7344-723E-E5557A77B802}"/>
              </a:ext>
            </a:extLst>
          </p:cNvPr>
          <p:cNvSpPr txBox="1">
            <a:spLocks/>
          </p:cNvSpPr>
          <p:nvPr/>
        </p:nvSpPr>
        <p:spPr>
          <a:xfrm>
            <a:off x="721518" y="998105"/>
            <a:ext cx="11023920" cy="1342596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什么是坐标？</a:t>
            </a:r>
          </a:p>
          <a:p>
            <a:pPr marL="900000" lvl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 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中的坐标是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资源</a:t>
            </a:r>
            <a:r>
              <a:rPr lang="en-US" altLang="zh-CN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(jar)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的唯一标识，通过该坐标可以唯一定位资源位置。</a:t>
            </a:r>
            <a:endParaRPr lang="en-US" altLang="zh-CN" sz="1400" b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900000" lvl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使用坐标来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定义项目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</a:t>
            </a:r>
            <a:r>
              <a:rPr lang="zh-CN" altLang="en-US" sz="14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引入项目中需要的依赖</a:t>
            </a:r>
            <a:r>
              <a:rPr lang="zh-CN" altLang="en-US" sz="1400" b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5" name="文本占位符 28">
            <a:extLst>
              <a:ext uri="{FF2B5EF4-FFF2-40B4-BE49-F238E27FC236}">
                <a16:creationId xmlns:a16="http://schemas.microsoft.com/office/drawing/2014/main" id="{BE7FB28A-3B9A-521A-04D9-5C3D160322DE}"/>
              </a:ext>
            </a:extLst>
          </p:cNvPr>
          <p:cNvSpPr txBox="1">
            <a:spLocks/>
          </p:cNvSpPr>
          <p:nvPr/>
        </p:nvSpPr>
        <p:spPr>
          <a:xfrm>
            <a:off x="721518" y="3657241"/>
            <a:ext cx="11023920" cy="2445552"/>
          </a:xfrm>
          <a:prstGeom prst="rect">
            <a:avLst/>
          </a:prstGeom>
        </p:spPr>
        <p:txBody>
          <a:bodyPr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 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坐标主要组成</a:t>
            </a:r>
          </a:p>
          <a:p>
            <a:pPr marL="900000" lvl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groupId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：定义当前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项目隶属组织名称（通常是域名反写，例如：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com.itheima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  <a:p>
            <a:pPr marL="900000" lvl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artifactId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：定义当前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项目名称（通常是模块名称，例如 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order-service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goods-service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  <a:p>
            <a:pPr marL="900000" lvl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version</a:t>
            </a:r>
            <a:r>
              <a:rPr lang="zh-CN" altLang="en-US" sz="14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：定义当前项目版本号</a:t>
            </a:r>
            <a:endParaRPr lang="en-US" altLang="zh-CN" sz="14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188000" lvl="2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2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SNAPSHOT</a:t>
            </a:r>
            <a:r>
              <a:rPr lang="en-US" altLang="zh-CN" sz="12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: </a:t>
            </a:r>
            <a:r>
              <a:rPr lang="zh-CN" altLang="en-US" sz="12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功能不稳定、尚处于开发中的版本，即快照版本</a:t>
            </a:r>
            <a:endParaRPr lang="en-US" altLang="zh-CN" sz="12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1188000" lvl="2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200" b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RELEASE</a:t>
            </a:r>
            <a:r>
              <a:rPr lang="en-US" altLang="zh-CN" sz="12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: </a:t>
            </a:r>
            <a:r>
              <a:rPr lang="zh-CN" altLang="en-US" sz="12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功能趋于稳定、当前更新停止，可以用于发行的版本</a:t>
            </a:r>
          </a:p>
        </p:txBody>
      </p:sp>
      <p:grpSp>
        <p:nvGrpSpPr>
          <p:cNvPr id="6" name="组合 3">
            <a:extLst>
              <a:ext uri="{FF2B5EF4-FFF2-40B4-BE49-F238E27FC236}">
                <a16:creationId xmlns:a16="http://schemas.microsoft.com/office/drawing/2014/main" id="{CFAF891C-FAF4-D67C-0741-EB911C3359CF}"/>
              </a:ext>
            </a:extLst>
          </p:cNvPr>
          <p:cNvGrpSpPr/>
          <p:nvPr/>
        </p:nvGrpSpPr>
        <p:grpSpPr>
          <a:xfrm>
            <a:off x="8174915" y="802164"/>
            <a:ext cx="3657360" cy="1110457"/>
            <a:chOff x="2297721" y="3660321"/>
            <a:chExt cx="4066788" cy="107267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E16C20D-AAE7-70EC-2C7A-E6CF0A163FF0}"/>
                </a:ext>
              </a:extLst>
            </p:cNvPr>
            <p:cNvSpPr/>
            <p:nvPr/>
          </p:nvSpPr>
          <p:spPr>
            <a:xfrm>
              <a:off x="2297725" y="3660321"/>
              <a:ext cx="4066784" cy="1072674"/>
            </a:xfrm>
            <a:prstGeom prst="roundRect">
              <a:avLst>
                <a:gd name="adj" fmla="val 588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10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groupId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&gt;com.itheima&lt;/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groupId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artifactId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&gt;maven-project01&lt;/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artifactId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version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&gt;1.0-SNAPSHOT&lt;/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version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</a:t>
              </a: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B3AA9C1F-10F9-E534-6890-4909885F613A}"/>
                </a:ext>
              </a:extLst>
            </p:cNvPr>
            <p:cNvSpPr/>
            <p:nvPr/>
          </p:nvSpPr>
          <p:spPr>
            <a:xfrm>
              <a:off x="2297721" y="3660322"/>
              <a:ext cx="406678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</a:rPr>
                <a:t>pom.xml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D154742-A068-3565-E545-4C3EB4F2CE77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ADB8C48-8AAF-B3F3-DA32-E9767BB691ED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AEDF411-9108-856E-78A1-F6AA850861C2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2">
            <a:extLst>
              <a:ext uri="{FF2B5EF4-FFF2-40B4-BE49-F238E27FC236}">
                <a16:creationId xmlns:a16="http://schemas.microsoft.com/office/drawing/2014/main" id="{D002407D-45CC-0BC3-4092-AFE4CDCBF6DE}"/>
              </a:ext>
            </a:extLst>
          </p:cNvPr>
          <p:cNvGrpSpPr/>
          <p:nvPr/>
        </p:nvGrpSpPr>
        <p:grpSpPr>
          <a:xfrm>
            <a:off x="8174916" y="2127354"/>
            <a:ext cx="3657355" cy="1514668"/>
            <a:chOff x="2297721" y="3660322"/>
            <a:chExt cx="4066783" cy="146313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94D4BAC-B94E-B177-DCDB-045A8BE381EA}"/>
                </a:ext>
              </a:extLst>
            </p:cNvPr>
            <p:cNvSpPr/>
            <p:nvPr/>
          </p:nvSpPr>
          <p:spPr>
            <a:xfrm>
              <a:off x="2297725" y="3660322"/>
              <a:ext cx="4066779" cy="1463132"/>
            </a:xfrm>
            <a:prstGeom prst="roundRect">
              <a:avLst>
                <a:gd name="adj" fmla="val 518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1100">
                  <a:solidFill>
                    <a:srgbClr val="080808"/>
                  </a:solidFill>
                  <a:effectLst/>
                </a:rPr>
                <a:t>&lt;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dependency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</a:rPr>
                <a:t>    &lt;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groupId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&gt;cn.hutool&lt;/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groupId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</a:rPr>
                <a:t>    &lt;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artifactId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&gt;hutool-all&lt;/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artifactId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</a:rPr>
                <a:t>    &lt;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version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&gt;5.8.27&lt;/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version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</a:rPr>
                <a:t>&lt;/</a:t>
              </a:r>
              <a:r>
                <a:rPr lang="en-US" altLang="zh-CN" sz="1100">
                  <a:solidFill>
                    <a:srgbClr val="0000FF"/>
                  </a:solidFill>
                  <a:effectLst/>
                </a:rPr>
                <a:t>dependency</a:t>
              </a:r>
              <a:r>
                <a:rPr lang="en-US" altLang="zh-CN" sz="1100">
                  <a:solidFill>
                    <a:srgbClr val="080808"/>
                  </a:solidFill>
                  <a:effectLst/>
                </a:rPr>
                <a:t>&gt;</a:t>
              </a:r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E6553F04-0C8C-F3D3-F144-BC01E7513D7E}"/>
                </a:ext>
              </a:extLst>
            </p:cNvPr>
            <p:cNvSpPr/>
            <p:nvPr/>
          </p:nvSpPr>
          <p:spPr>
            <a:xfrm>
              <a:off x="2297721" y="3660322"/>
              <a:ext cx="406677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>
                  <a:solidFill>
                    <a:schemeClr val="bg1"/>
                  </a:solidFill>
                </a:rPr>
                <a:t>pom.xml</a:t>
              </a:r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91CBA88-169E-AE38-3D64-23E11A3BBEA8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82ED511-2BBB-63CB-AC78-32CEE18C56A7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306185F-CFC3-DC9C-8120-26E0E8202B53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49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28EF79DA-3F75-7ADF-D212-FA48309B3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1453" y="1463039"/>
            <a:ext cx="7492665" cy="347651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Maven</a:t>
            </a:r>
            <a:r>
              <a:rPr lang="zh-CN" altLang="en-US" sz="1800"/>
              <a:t>的坐标由哪几个部分组成</a:t>
            </a:r>
            <a:r>
              <a:rPr lang="en-US" altLang="zh-CN" sz="1800"/>
              <a:t>? </a:t>
            </a:r>
            <a:r>
              <a:rPr lang="zh-CN" altLang="en-US" sz="1800"/>
              <a:t>各部分的含义是什么</a:t>
            </a:r>
            <a:r>
              <a:rPr lang="en-US" altLang="zh-CN" sz="1800"/>
              <a:t>?</a:t>
            </a: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groupId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：组织名称（通常为域名反写）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artifactId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：模块名称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version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：版本号</a:t>
            </a:r>
            <a:endParaRPr lang="en-US" altLang="zh-CN" sz="140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latin typeface="Fira Code" panose="020B0809050000020004" pitchFamily="49" charset="0"/>
              </a:rPr>
              <a:t>Maven</a:t>
            </a:r>
            <a:r>
              <a:rPr lang="zh-CN" altLang="en-US" sz="1800">
                <a:latin typeface="Fira Code" panose="020B0809050000020004" pitchFamily="49" charset="0"/>
              </a:rPr>
              <a:t>项目的版本分类？</a:t>
            </a:r>
            <a:endParaRPr lang="en-US" altLang="zh-CN" sz="1800">
              <a:latin typeface="Fira Code" panose="020B0809050000020004" pitchFamily="49" charset="0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SNAPSHOT: 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功能不稳定、尚处于开发中的版本，即快照版本</a:t>
            </a:r>
            <a:endParaRPr lang="en-US" altLang="zh-CN" sz="14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4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RELEASE: </a:t>
            </a:r>
            <a:r>
              <a:rPr lang="zh-CN" altLang="en-US" sz="14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功能趋于稳定、当前更新停止，可以用于发行的版本</a:t>
            </a:r>
          </a:p>
        </p:txBody>
      </p:sp>
    </p:spTree>
    <p:extLst>
      <p:ext uri="{BB962C8B-B14F-4D97-AF65-F5344CB8AC3E}">
        <p14:creationId xmlns:p14="http://schemas.microsoft.com/office/powerpoint/2010/main" val="29576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8AAFFD-9615-69CF-7D78-FC0D9604C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250" y="2203927"/>
            <a:ext cx="4758938" cy="668338"/>
          </a:xfrm>
        </p:spPr>
        <p:txBody>
          <a:bodyPr/>
          <a:lstStyle/>
          <a:p>
            <a:r>
              <a:rPr lang="en-US" altLang="zh-CN"/>
              <a:t>IDEA</a:t>
            </a:r>
            <a:r>
              <a:rPr lang="zh-CN" altLang="en-US"/>
              <a:t>集成</a:t>
            </a:r>
            <a:r>
              <a:rPr lang="en-US" altLang="zh-CN"/>
              <a:t>Maven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AD1398-A568-4287-5C11-F29EC6E26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1548561"/>
          </a:xfrm>
        </p:spPr>
        <p:txBody>
          <a:bodyPr/>
          <a:lstStyle/>
          <a:p>
            <a:r>
              <a:rPr lang="zh-CN" altLang="en-US">
                <a:latin typeface="+mn-lt"/>
              </a:rPr>
              <a:t>创建</a:t>
            </a:r>
            <a:r>
              <a:rPr lang="en-US" altLang="zh-CN">
                <a:latin typeface="+mn-lt"/>
              </a:rPr>
              <a:t>Maven</a:t>
            </a:r>
            <a:r>
              <a:rPr lang="zh-CN" altLang="en-US">
                <a:latin typeface="+mn-lt"/>
              </a:rPr>
              <a:t>项目</a:t>
            </a:r>
            <a:endParaRPr lang="en-US" altLang="zh-CN">
              <a:latin typeface="+mn-lt"/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+mn-lt"/>
              </a:rPr>
              <a:t>Maven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+mn-lt"/>
              </a:rPr>
              <a:t>坐标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r>
              <a:rPr lang="zh-CN" altLang="en-US">
                <a:solidFill>
                  <a:srgbClr val="C00000"/>
                </a:solidFill>
                <a:latin typeface="+mn-lt"/>
              </a:rPr>
              <a:t>导入</a:t>
            </a:r>
            <a:r>
              <a:rPr lang="en-US" altLang="zh-CN">
                <a:solidFill>
                  <a:srgbClr val="C00000"/>
                </a:solidFill>
                <a:latin typeface="+mn-lt"/>
              </a:rPr>
              <a:t>Maven</a:t>
            </a:r>
            <a:r>
              <a:rPr lang="zh-CN" altLang="en-US">
                <a:solidFill>
                  <a:srgbClr val="C00000"/>
                </a:solidFill>
                <a:latin typeface="+mn-lt"/>
              </a:rPr>
              <a:t>项目</a:t>
            </a:r>
            <a:endParaRPr lang="en-US" altLang="zh-CN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63F8637-4352-6F05-D016-7A72AA0E40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497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导入</a:t>
            </a:r>
            <a:r>
              <a:rPr lang="en-US" altLang="zh-CN"/>
              <a:t>Maven</a:t>
            </a:r>
            <a:r>
              <a:rPr lang="zh-CN" altLang="en-US"/>
              <a:t>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2D513-CAB5-2800-336F-557D33A75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方式一：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File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-&gt;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 Project Structure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-&gt;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 Modules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-&gt;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 Import Module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-&gt;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zh-CN" altLang="en-US">
                <a:latin typeface="Fira Code" panose="020B0809050000020004" pitchFamily="49" charset="0"/>
              </a:rPr>
              <a:t>选择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>
                <a:latin typeface="Fira Code" panose="020B0809050000020004" pitchFamily="49" charset="0"/>
              </a:rPr>
              <a:t>项目的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pom.xml</a:t>
            </a:r>
            <a:r>
              <a:rPr lang="zh-CN" altLang="en-US">
                <a:latin typeface="Fira Code" panose="020B0809050000020004" pitchFamily="49" charset="0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549291-0F17-7E83-DF0D-25B7DF79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611" y="1695757"/>
            <a:ext cx="3530082" cy="4565741"/>
          </a:xfrm>
          <a:prstGeom prst="flowChartDocumen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098B38-3D38-39E8-FEC2-A7F9516F4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08"/>
          <a:stretch/>
        </p:blipFill>
        <p:spPr>
          <a:xfrm>
            <a:off x="4339497" y="1695757"/>
            <a:ext cx="3063774" cy="4663844"/>
          </a:xfrm>
          <a:prstGeom prst="flowChartDocumen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462A2A-4DA4-F425-F376-F90561AD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78" y="1695757"/>
            <a:ext cx="2847625" cy="4570668"/>
          </a:xfrm>
          <a:prstGeom prst="flowChartDocumen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79340F6-81FA-FE29-0331-E003D9D7FBEC}"/>
              </a:ext>
            </a:extLst>
          </p:cNvPr>
          <p:cNvSpPr/>
          <p:nvPr/>
        </p:nvSpPr>
        <p:spPr>
          <a:xfrm>
            <a:off x="1423754" y="3198993"/>
            <a:ext cx="2491950" cy="215153"/>
          </a:xfrm>
          <a:prstGeom prst="rect">
            <a:avLst/>
          </a:prstGeom>
          <a:solidFill>
            <a:srgbClr val="C00000">
              <a:alpha val="16078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63A7B9-1171-890B-91B1-C4857E0CEDA8}"/>
              </a:ext>
            </a:extLst>
          </p:cNvPr>
          <p:cNvSpPr/>
          <p:nvPr/>
        </p:nvSpPr>
        <p:spPr>
          <a:xfrm>
            <a:off x="4428228" y="2725492"/>
            <a:ext cx="1051561" cy="21515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3A0153-2C42-831B-3C75-CC9ADCB7478E}"/>
              </a:ext>
            </a:extLst>
          </p:cNvPr>
          <p:cNvSpPr/>
          <p:nvPr/>
        </p:nvSpPr>
        <p:spPr>
          <a:xfrm>
            <a:off x="5630727" y="2742675"/>
            <a:ext cx="1523557" cy="21515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9684C8-C8C3-3422-9905-99D51F7C2F55}"/>
              </a:ext>
            </a:extLst>
          </p:cNvPr>
          <p:cNvSpPr/>
          <p:nvPr/>
        </p:nvSpPr>
        <p:spPr>
          <a:xfrm>
            <a:off x="7981053" y="4403699"/>
            <a:ext cx="3182113" cy="17905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35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导入</a:t>
            </a:r>
            <a:r>
              <a:rPr lang="en-US" altLang="zh-CN"/>
              <a:t>Maven</a:t>
            </a:r>
            <a:r>
              <a:rPr lang="zh-CN" altLang="en-US"/>
              <a:t>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2D513-CAB5-2800-336F-557D33A75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Fira Code" panose="020B0809050000020004" pitchFamily="49" charset="0"/>
              </a:rPr>
              <a:t>方式二：</a:t>
            </a:r>
            <a:r>
              <a:rPr lang="en-US" altLang="zh-CN"/>
              <a:t>Maven</a:t>
            </a:r>
            <a:r>
              <a:rPr lang="zh-CN" altLang="en-US"/>
              <a:t>面板</a:t>
            </a:r>
            <a:r>
              <a:rPr lang="en-US" altLang="zh-CN"/>
              <a:t>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-&gt;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 +</a:t>
            </a:r>
            <a:r>
              <a:rPr lang="zh-CN" altLang="en-US">
                <a:latin typeface="Fira Code" panose="020B0809050000020004" pitchFamily="49" charset="0"/>
                <a:ea typeface="Fira Code" panose="020B0809050000020004" pitchFamily="49" charset="0"/>
              </a:rPr>
              <a:t>（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Add Maven Projects</a:t>
            </a:r>
            <a:r>
              <a:rPr lang="zh-CN" altLang="en-US">
                <a:latin typeface="Fira Code" panose="020B0809050000020004" pitchFamily="49" charset="0"/>
                <a:ea typeface="Fira Code" panose="020B0809050000020004" pitchFamily="49" charset="0"/>
              </a:rPr>
              <a:t>）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-&gt;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zh-CN" altLang="en-US">
                <a:latin typeface="Fira Code" panose="020B0809050000020004" pitchFamily="49" charset="0"/>
              </a:rPr>
              <a:t>选择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>
                <a:latin typeface="Fira Code" panose="020B0809050000020004" pitchFamily="49" charset="0"/>
              </a:rPr>
              <a:t>项目的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pom.xml</a:t>
            </a:r>
            <a:r>
              <a:rPr lang="zh-CN" altLang="en-US">
                <a:latin typeface="Fira Code" panose="020B0809050000020004" pitchFamily="49" charset="0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40651C-517B-BF54-0C4D-5D599367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453" y="1663781"/>
            <a:ext cx="3906764" cy="40541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54595F-C05A-4222-674C-E078590C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9" y="1663781"/>
            <a:ext cx="3109229" cy="4054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2D7002-6A6F-19A9-C328-AE54EB8993B1}"/>
              </a:ext>
            </a:extLst>
          </p:cNvPr>
          <p:cNvSpPr/>
          <p:nvPr/>
        </p:nvSpPr>
        <p:spPr>
          <a:xfrm>
            <a:off x="3815304" y="1759921"/>
            <a:ext cx="267224" cy="26924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5B69F8-C001-4AEE-FD19-1F4663EF8B97}"/>
              </a:ext>
            </a:extLst>
          </p:cNvPr>
          <p:cNvSpPr/>
          <p:nvPr/>
        </p:nvSpPr>
        <p:spPr>
          <a:xfrm>
            <a:off x="1866599" y="2044401"/>
            <a:ext cx="267225" cy="25527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903D91-783A-BBD0-613A-BC6EF5922DFC}"/>
              </a:ext>
            </a:extLst>
          </p:cNvPr>
          <p:cNvSpPr/>
          <p:nvPr/>
        </p:nvSpPr>
        <p:spPr>
          <a:xfrm>
            <a:off x="5506661" y="3715260"/>
            <a:ext cx="3536217" cy="20574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06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1E1C7D5-DB31-4CBA-191A-A0705D60ED8E}"/>
              </a:ext>
            </a:extLst>
          </p:cNvPr>
          <p:cNvSpPr txBox="1">
            <a:spLocks/>
          </p:cNvSpPr>
          <p:nvPr/>
        </p:nvSpPr>
        <p:spPr>
          <a:xfrm>
            <a:off x="4013735" y="1463040"/>
            <a:ext cx="7507705" cy="346456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导入</a:t>
            </a:r>
            <a:r>
              <a:rPr lang="en-US" altLang="zh-CN" sz="1800"/>
              <a:t>Maven</a:t>
            </a:r>
            <a:r>
              <a:rPr lang="zh-CN" altLang="en-US" sz="1800"/>
              <a:t>项目</a:t>
            </a:r>
            <a:endParaRPr lang="en-US" altLang="zh-CN" sz="1800"/>
          </a:p>
          <a:p>
            <a:pPr marL="612000" lvl="1" indent="-285750">
              <a:lnSpc>
                <a:spcPct val="200000"/>
              </a:lnSpc>
              <a:spcBef>
                <a:spcPts val="600"/>
              </a:spcBef>
            </a:pP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建议将要导入的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项目复制到你的项目目录下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612000" lvl="1" indent="-285750">
              <a:lnSpc>
                <a:spcPct val="200000"/>
              </a:lnSpc>
              <a:spcBef>
                <a:spcPts val="600"/>
              </a:spcBef>
            </a:pP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建议选择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项目的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pom.xml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文件进行导入</a:t>
            </a:r>
          </a:p>
        </p:txBody>
      </p:sp>
    </p:spTree>
    <p:extLst>
      <p:ext uri="{BB962C8B-B14F-4D97-AF65-F5344CB8AC3E}">
        <p14:creationId xmlns:p14="http://schemas.microsoft.com/office/powerpoint/2010/main" val="256038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文本占位符 2">
            <a:extLst>
              <a:ext uri="{FF2B5EF4-FFF2-40B4-BE49-F238E27FC236}">
                <a16:creationId xmlns:a16="http://schemas.microsoft.com/office/drawing/2014/main" id="{9AC6EE91-FCE6-E8F0-6158-A2FA05EF2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8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8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8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IDEA</a:t>
            </a:r>
            <a:r>
              <a:rPr lang="zh-CN" altLang="en-US" sz="18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</a:t>
            </a:r>
            <a:r>
              <a:rPr lang="en-US" altLang="zh-CN" sz="18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8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依赖管理</a:t>
            </a:r>
            <a:endParaRPr lang="en-US" altLang="zh-CN" sz="1800" b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单元测试</a:t>
            </a:r>
            <a:endParaRPr lang="en-US" altLang="zh-CN" sz="18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931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B6AF2-0B50-55C2-51CD-625FA27E4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依赖管理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7CD99E-0F53-4D25-55F8-4948CDDE8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依赖配置</a:t>
            </a:r>
            <a:endParaRPr lang="en-US" altLang="zh-CN"/>
          </a:p>
          <a:p>
            <a:r>
              <a:rPr lang="zh-CN" altLang="en-US"/>
              <a:t>生命周期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832165-C9E7-9319-BAB6-76E99EE0BD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02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依赖配置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DDAB8B4-6B9C-FBF3-DBE6-B4B7E6954DB8}"/>
              </a:ext>
            </a:extLst>
          </p:cNvPr>
          <p:cNvSpPr txBox="1">
            <a:spLocks/>
          </p:cNvSpPr>
          <p:nvPr/>
        </p:nvSpPr>
        <p:spPr>
          <a:xfrm>
            <a:off x="576196" y="1106008"/>
            <a:ext cx="10749598" cy="2506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36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0" algn="l"/>
                <a:tab pos="360000" algn="l"/>
              </a:tabLst>
            </a:pP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依赖：指当前项目运行所需要的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jar</a:t>
            </a: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包，一个项目中可以引入多个依赖。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85750" indent="-285750" defTabSz="360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  <a:tabLst>
                <a:tab pos="0" algn="l"/>
                <a:tab pos="360000" algn="l"/>
              </a:tabLst>
            </a:pPr>
            <a:r>
              <a:rPr lang="zh-CN" altLang="en-US" sz="16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配置：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876275" indent="-342900" defTabSz="3600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tabLst>
                <a:tab pos="0" algn="l"/>
                <a:tab pos="360000" algn="l"/>
              </a:tabLst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 </a:t>
            </a:r>
            <a:r>
              <a:rPr lang="en-US" altLang="zh-CN" sz="14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pom.xml 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中编写 </a:t>
            </a:r>
            <a:r>
              <a:rPr lang="zh-CN" altLang="zh-CN" sz="14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400">
                <a:solidFill>
                  <a:srgbClr val="0000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dependencies</a:t>
            </a:r>
            <a:r>
              <a:rPr lang="zh-CN" altLang="zh-CN" sz="14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lang="en-US" altLang="zh-CN" sz="1400">
                <a:solidFill>
                  <a:srgbClr val="080808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 sz="14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</a:t>
            </a:r>
            <a:endParaRPr lang="en-US" altLang="zh-CN" sz="1400">
              <a:solidFill>
                <a:srgbClr val="080808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876275" indent="-342900" defTabSz="3600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tabLst>
                <a:tab pos="0" algn="l"/>
                <a:tab pos="360000" algn="l"/>
              </a:tabLst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 </a:t>
            </a:r>
            <a:r>
              <a:rPr lang="zh-CN" altLang="zh-CN" sz="14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400">
                <a:solidFill>
                  <a:srgbClr val="0000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dependencies</a:t>
            </a:r>
            <a:r>
              <a:rPr lang="zh-CN" altLang="zh-CN" sz="14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lang="en-US" altLang="zh-CN" sz="1400">
                <a:solidFill>
                  <a:srgbClr val="080808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 sz="14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标签中 使用 </a:t>
            </a:r>
            <a:r>
              <a:rPr lang="zh-CN" altLang="zh-CN" sz="14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400">
                <a:solidFill>
                  <a:srgbClr val="0000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dependenc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y</a:t>
            </a:r>
            <a:r>
              <a:rPr lang="zh-CN" altLang="zh-CN" sz="14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lang="en-US" altLang="zh-CN" sz="1400">
                <a:solidFill>
                  <a:srgbClr val="080808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 sz="1400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引入坐标</a:t>
            </a:r>
            <a:endParaRPr lang="en-US" altLang="zh-CN" sz="1400">
              <a:solidFill>
                <a:srgbClr val="080808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876275" indent="-342900" defTabSz="3600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tabLst>
                <a:tab pos="0" algn="l"/>
                <a:tab pos="360000" algn="l"/>
              </a:tabLst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定义坐标的 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groupId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artifactId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rgbClr val="0000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version</a:t>
            </a:r>
          </a:p>
          <a:p>
            <a:pPr marL="876275" indent="-342900" defTabSz="3600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tabLst>
                <a:tab pos="0" algn="l"/>
                <a:tab pos="360000" algn="l"/>
              </a:tabLst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点击刷新按钮，引入最新加入的坐标</a:t>
            </a:r>
            <a:endParaRPr lang="en-US" altLang="zh-CN" sz="1400" b="1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5" name="组合 2">
            <a:extLst>
              <a:ext uri="{FF2B5EF4-FFF2-40B4-BE49-F238E27FC236}">
                <a16:creationId xmlns:a16="http://schemas.microsoft.com/office/drawing/2014/main" id="{A5625530-A6C2-FB64-80EE-72323AD8033D}"/>
              </a:ext>
            </a:extLst>
          </p:cNvPr>
          <p:cNvGrpSpPr/>
          <p:nvPr/>
        </p:nvGrpSpPr>
        <p:grpSpPr>
          <a:xfrm>
            <a:off x="7430634" y="1430239"/>
            <a:ext cx="4277062" cy="1967386"/>
            <a:chOff x="2297721" y="3660322"/>
            <a:chExt cx="4755864" cy="190044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4572DD0-8BF5-188C-EF12-93E612A6E00E}"/>
                </a:ext>
              </a:extLst>
            </p:cNvPr>
            <p:cNvSpPr/>
            <p:nvPr/>
          </p:nvSpPr>
          <p:spPr>
            <a:xfrm>
              <a:off x="2297725" y="3660322"/>
              <a:ext cx="4755860" cy="1900446"/>
            </a:xfrm>
            <a:prstGeom prst="roundRect">
              <a:avLst>
                <a:gd name="adj" fmla="val 5185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200000"/>
                </a:lnSpc>
              </a:pP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</a:t>
              </a:r>
              <a:r>
                <a:rPr lang="en-US" altLang="zh-CN" sz="11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dependency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&lt;</a:t>
              </a:r>
              <a:r>
                <a:rPr lang="en-US" altLang="zh-CN" sz="11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groupId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org.springframework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&lt;/</a:t>
              </a:r>
              <a:r>
                <a:rPr lang="en-US" altLang="zh-CN" sz="11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groupId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&lt;</a:t>
              </a:r>
              <a:r>
                <a:rPr lang="en-US" altLang="zh-CN" sz="11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artifactId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spring-context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&lt;/</a:t>
              </a:r>
              <a:r>
                <a:rPr lang="en-US" altLang="zh-CN" sz="11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artifactId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&lt;</a:t>
              </a:r>
              <a:r>
                <a:rPr lang="en-US" altLang="zh-CN" sz="11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version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r>
                <a:rPr lang="en-US" altLang="zh-CN" sz="1100">
                  <a:solidFill>
                    <a:srgbClr val="080808"/>
                  </a:solidFill>
                  <a:latin typeface="Fira Code" panose="020B0809050000020004" pitchFamily="49" charset="0"/>
                </a:rPr>
                <a:t>6.1.4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&lt;/</a:t>
              </a:r>
              <a:r>
                <a:rPr lang="en-US" altLang="zh-CN" sz="11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version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&lt;/</a:t>
              </a:r>
              <a:r>
                <a:rPr lang="en-US" altLang="zh-CN" sz="1100">
                  <a:solidFill>
                    <a:srgbClr val="0000FF"/>
                  </a:solidFill>
                  <a:effectLst/>
                  <a:latin typeface="Fira Code" panose="020B0809050000020004" pitchFamily="49" charset="0"/>
                </a:rPr>
                <a:t>dependency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9BC3366C-2376-B740-1E1F-8495073A7DBA}"/>
                </a:ext>
              </a:extLst>
            </p:cNvPr>
            <p:cNvSpPr/>
            <p:nvPr/>
          </p:nvSpPr>
          <p:spPr>
            <a:xfrm>
              <a:off x="2297721" y="3660322"/>
              <a:ext cx="4755860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050">
                  <a:solidFill>
                    <a:schemeClr val="bg1"/>
                  </a:solidFill>
                  <a:latin typeface="Fira Code" panose="020B0809050000020004" pitchFamily="49" charset="0"/>
                </a:rPr>
                <a:t>pom.xml</a:t>
              </a:r>
              <a:endParaRPr lang="zh-CN" altLang="en-US" sz="1050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68A0B96-CB0D-5ABF-5541-15E5F66D6772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EADB92C-1C8C-B217-2FA7-66C6E730C9B6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43EA383-D28A-4126-763E-8830A44D189C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08DBF95-620F-F322-782F-C4F0C1344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4" t="9803" r="10523" b="16241"/>
          <a:stretch/>
        </p:blipFill>
        <p:spPr>
          <a:xfrm>
            <a:off x="11084496" y="1811667"/>
            <a:ext cx="523875" cy="259249"/>
          </a:xfrm>
          <a:prstGeom prst="round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0F81F87-FB72-B1DC-72AB-1E878FC587A3}"/>
              </a:ext>
            </a:extLst>
          </p:cNvPr>
          <p:cNvGrpSpPr/>
          <p:nvPr/>
        </p:nvGrpSpPr>
        <p:grpSpPr>
          <a:xfrm>
            <a:off x="845351" y="5855881"/>
            <a:ext cx="10997026" cy="646259"/>
            <a:chOff x="710880" y="5978767"/>
            <a:chExt cx="10672173" cy="646259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7EE3943-E611-C191-60C5-6ABEF05379F3}"/>
                </a:ext>
              </a:extLst>
            </p:cNvPr>
            <p:cNvSpPr/>
            <p:nvPr/>
          </p:nvSpPr>
          <p:spPr>
            <a:xfrm>
              <a:off x="710880" y="5978770"/>
              <a:ext cx="10672173" cy="646256"/>
            </a:xfrm>
            <a:prstGeom prst="roundRect">
              <a:avLst>
                <a:gd name="adj" fmla="val 773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chemeClr val="tx1">
                      <a:lumMod val="75000"/>
                    </a:schemeClr>
                  </a:solidFill>
                  <a:cs typeface="阿里巴巴普惠体" panose="00020600040101010101" pitchFamily="18" charset="-122"/>
                </a:rPr>
                <a:t>如果不知道依赖的坐标信息，可以到 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阿里巴巴普惠体" panose="00020600040101010101" pitchFamily="18" charset="-122"/>
                  <a:hlinkClick r:id="rId3"/>
                </a:rPr>
                <a:t>https://mvnrepository.com/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cs typeface="阿里巴巴普惠体" panose="00020600040101010101" pitchFamily="18" charset="-122"/>
                </a:rPr>
                <a:t> </a:t>
              </a:r>
              <a:r>
                <a:rPr lang="zh-CN" altLang="en-US" sz="1200">
                  <a:solidFill>
                    <a:schemeClr val="tx1">
                      <a:lumMod val="75000"/>
                    </a:schemeClr>
                  </a:solidFill>
                  <a:cs typeface="阿里巴巴普惠体" panose="00020600040101010101" pitchFamily="18" charset="-122"/>
                </a:rPr>
                <a:t>中搜索。</a:t>
              </a:r>
            </a:p>
          </p:txBody>
        </p:sp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01E5995A-4EF9-29F9-A118-A46D1DD76155}"/>
                </a:ext>
              </a:extLst>
            </p:cNvPr>
            <p:cNvSpPr/>
            <p:nvPr/>
          </p:nvSpPr>
          <p:spPr>
            <a:xfrm rot="16200000">
              <a:off x="901797" y="5787850"/>
              <a:ext cx="646255" cy="1028089"/>
            </a:xfrm>
            <a:prstGeom prst="round2SameRect">
              <a:avLst>
                <a:gd name="adj1" fmla="val 8690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Shape 2468">
              <a:extLst>
                <a:ext uri="{FF2B5EF4-FFF2-40B4-BE49-F238E27FC236}">
                  <a16:creationId xmlns:a16="http://schemas.microsoft.com/office/drawing/2014/main" id="{165C9218-05E6-42EC-A006-7622251A00F1}"/>
                </a:ext>
              </a:extLst>
            </p:cNvPr>
            <p:cNvSpPr/>
            <p:nvPr/>
          </p:nvSpPr>
          <p:spPr>
            <a:xfrm>
              <a:off x="776433" y="6152123"/>
              <a:ext cx="296829" cy="242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4C7E4B4-05A7-3171-886F-02F7AA4F12D1}"/>
                </a:ext>
              </a:extLst>
            </p:cNvPr>
            <p:cNvSpPr txBox="1"/>
            <p:nvPr/>
          </p:nvSpPr>
          <p:spPr>
            <a:xfrm>
              <a:off x="1073261" y="6117228"/>
              <a:ext cx="63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96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Maven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2D513-CAB5-2800-336F-557D33A75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是一款用于管理和构建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Java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项目的工具，是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apache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旗下的一个开源项目。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zh-CN" altLang="en-US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229637-F908-FE91-56B8-5EA38DBF8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08" y="847500"/>
            <a:ext cx="3148229" cy="796317"/>
          </a:xfrm>
          <a:prstGeom prst="rect">
            <a:avLst/>
          </a:prstGeom>
        </p:spPr>
      </p:pic>
      <p:sp>
        <p:nvSpPr>
          <p:cNvPr id="5" name="矩形: 对角圆角 4">
            <a:extLst>
              <a:ext uri="{FF2B5EF4-FFF2-40B4-BE49-F238E27FC236}">
                <a16:creationId xmlns:a16="http://schemas.microsoft.com/office/drawing/2014/main" id="{B7A8BBFA-3826-923C-15F3-44F498F7F53F}"/>
              </a:ext>
            </a:extLst>
          </p:cNvPr>
          <p:cNvSpPr/>
          <p:nvPr/>
        </p:nvSpPr>
        <p:spPr>
          <a:xfrm>
            <a:off x="914399" y="5495636"/>
            <a:ext cx="10797309" cy="1016000"/>
          </a:xfrm>
          <a:prstGeom prst="round2DiagRect">
            <a:avLst>
              <a:gd name="adj1" fmla="val 12173"/>
              <a:gd name="adj2" fmla="val 0"/>
            </a:avLst>
          </a:prstGeom>
          <a:solidFill>
            <a:srgbClr val="8C61FF">
              <a:alpha val="34902"/>
            </a:srgb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zh-CN" sz="1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Apache </a:t>
            </a:r>
            <a:r>
              <a:rPr lang="zh-CN" altLang="en-US" sz="1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软件基金会，成立于</a:t>
            </a:r>
            <a:r>
              <a:rPr lang="en-US" altLang="zh-CN" sz="1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1999</a:t>
            </a:r>
            <a:r>
              <a:rPr lang="zh-CN" altLang="en-US" sz="1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7</a:t>
            </a:r>
            <a:r>
              <a:rPr lang="zh-CN" altLang="en-US" sz="12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月，是目前世界上最大的最受欢迎的开源软件基金会，也是一个专门为支持开源项目而生的非盈利性组织。</a:t>
            </a:r>
            <a:endParaRPr lang="en-US" altLang="zh-CN" sz="1200" b="0" i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开源项目：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  <a:hlinkClick r:id="rId3"/>
              </a:rPr>
              <a:t>https://www.apache.org/index.html#projects-list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153A5D-86FE-7866-8808-6DA3E9C1E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47161">
            <a:off x="1223916" y="4711099"/>
            <a:ext cx="544575" cy="108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排除依赖</a:t>
            </a:r>
          </a:p>
        </p:txBody>
      </p:sp>
      <p:grpSp>
        <p:nvGrpSpPr>
          <p:cNvPr id="4" name="组合 2">
            <a:extLst>
              <a:ext uri="{FF2B5EF4-FFF2-40B4-BE49-F238E27FC236}">
                <a16:creationId xmlns:a16="http://schemas.microsoft.com/office/drawing/2014/main" id="{B14211BC-B262-D055-20EB-AAFC98EF026D}"/>
              </a:ext>
            </a:extLst>
          </p:cNvPr>
          <p:cNvGrpSpPr/>
          <p:nvPr/>
        </p:nvGrpSpPr>
        <p:grpSpPr>
          <a:xfrm>
            <a:off x="979303" y="1662301"/>
            <a:ext cx="5208198" cy="3492405"/>
            <a:chOff x="2297721" y="3660321"/>
            <a:chExt cx="5791237" cy="337357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F3CF3C8-E559-5CC9-E141-B49D5A2866FA}"/>
                </a:ext>
              </a:extLst>
            </p:cNvPr>
            <p:cNvSpPr/>
            <p:nvPr/>
          </p:nvSpPr>
          <p:spPr>
            <a:xfrm>
              <a:off x="2297724" y="3660321"/>
              <a:ext cx="5791234" cy="3373576"/>
            </a:xfrm>
            <a:prstGeom prst="roundRect">
              <a:avLst>
                <a:gd name="adj" fmla="val 1771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dependency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groupId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&gt;org.springframework&lt;/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groupId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artifactId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&gt;spring-context&lt;/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artifactId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version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&gt;6.1.4&lt;/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version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exclusions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exclusion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groupId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&gt;io.micrometer&lt;/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groupId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    &lt;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artifactId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&gt;micrometer-observation&lt;/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artifactId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    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exclusion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    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exclusions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b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</a:b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&lt;/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E0EFF"/>
                  </a:solidFill>
                  <a:effectLst/>
                </a:rPr>
                <a:t>dependency</a:t>
              </a:r>
              <a:r>
                <a:rPr kumimoji="0" lang="zh-CN" altLang="zh-CN" sz="11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</a:rPr>
                <a:t>&gt;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988BCAB6-00FE-D066-223F-436F1A7467CB}"/>
                </a:ext>
              </a:extLst>
            </p:cNvPr>
            <p:cNvSpPr/>
            <p:nvPr/>
          </p:nvSpPr>
          <p:spPr>
            <a:xfrm>
              <a:off x="2297721" y="3660322"/>
              <a:ext cx="579123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050">
                  <a:solidFill>
                    <a:schemeClr val="bg1"/>
                  </a:solidFill>
                  <a:latin typeface="Fira Code" panose="020B0809050000020004" pitchFamily="49" charset="0"/>
                </a:rPr>
                <a:t>pom.xml</a:t>
              </a:r>
              <a:endParaRPr lang="zh-CN" altLang="en-US" sz="1050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CAC993B-08BB-87CA-C00C-5EB11959AB0E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0191D61-CD3B-E2FF-B8F3-96F044E68B62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72F280B-583F-C228-67F0-CE207738FDC4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E746558-3934-59C3-52B6-6EEDF409367F}"/>
              </a:ext>
            </a:extLst>
          </p:cNvPr>
          <p:cNvSpPr/>
          <p:nvPr/>
        </p:nvSpPr>
        <p:spPr>
          <a:xfrm>
            <a:off x="6359637" y="2906786"/>
            <a:ext cx="5287205" cy="1972390"/>
          </a:xfrm>
          <a:prstGeom prst="roundRect">
            <a:avLst>
              <a:gd name="adj" fmla="val 3489"/>
            </a:avLst>
          </a:prstGeom>
          <a:solidFill>
            <a:srgbClr val="F6F6F6"/>
          </a:solidFill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BD1ABF32-D864-5BA6-4D33-DF6EAE1AF4C9}"/>
              </a:ext>
            </a:extLst>
          </p:cNvPr>
          <p:cNvSpPr txBox="1">
            <a:spLocks/>
          </p:cNvSpPr>
          <p:nvPr/>
        </p:nvSpPr>
        <p:spPr>
          <a:xfrm>
            <a:off x="624893" y="1077357"/>
            <a:ext cx="10698800" cy="517191"/>
          </a:xfrm>
          <a:prstGeom prst="rect">
            <a:avLst/>
          </a:prstGeom>
        </p:spPr>
        <p:txBody>
          <a:bodyPr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360000">
              <a:buFont typeface="Wingdings" panose="05000000000000000000" pitchFamily="2" charset="2"/>
              <a:buChar char="l"/>
              <a:defRPr/>
            </a:pPr>
            <a:r>
              <a:rPr lang="zh-CN" altLang="en-US">
                <a:sym typeface="Consolas" panose="020B0609020204030204" pitchFamily="49" charset="0"/>
              </a:rPr>
              <a:t>排除依赖：指主动断开依赖的资源，被排除的资源</a:t>
            </a:r>
            <a:r>
              <a:rPr lang="zh-CN" altLang="en-US">
                <a:solidFill>
                  <a:srgbClr val="C00000"/>
                </a:solidFill>
                <a:sym typeface="Consolas" panose="020B0609020204030204" pitchFamily="49" charset="0"/>
              </a:rPr>
              <a:t>无需指定版本</a:t>
            </a:r>
            <a:r>
              <a:rPr lang="zh-CN" altLang="en-US">
                <a:sym typeface="Consolas" panose="020B0609020204030204" pitchFamily="49" charset="0"/>
              </a:rPr>
              <a:t>。</a:t>
            </a:r>
            <a:endParaRPr lang="en-US" altLang="zh-CN">
              <a:sym typeface="Consolas" panose="020B0609020204030204" pitchFamily="49" charset="0"/>
            </a:endParaRPr>
          </a:p>
        </p:txBody>
      </p:sp>
      <p:cxnSp>
        <p:nvCxnSpPr>
          <p:cNvPr id="12" name="连接符: 肘形 71">
            <a:extLst>
              <a:ext uri="{FF2B5EF4-FFF2-40B4-BE49-F238E27FC236}">
                <a16:creationId xmlns:a16="http://schemas.microsoft.com/office/drawing/2014/main" id="{972134BA-AC46-C7BC-CB65-018763D22F32}"/>
              </a:ext>
            </a:extLst>
          </p:cNvPr>
          <p:cNvCxnSpPr>
            <a:cxnSpLocks/>
          </p:cNvCxnSpPr>
          <p:nvPr/>
        </p:nvCxnSpPr>
        <p:spPr>
          <a:xfrm>
            <a:off x="9592049" y="3357980"/>
            <a:ext cx="131338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jar-file-format_28857">
            <a:extLst>
              <a:ext uri="{FF2B5EF4-FFF2-40B4-BE49-F238E27FC236}">
                <a16:creationId xmlns:a16="http://schemas.microsoft.com/office/drawing/2014/main" id="{F7DA08CB-D6BE-9C8D-97B2-54EC002CC8E3}"/>
              </a:ext>
            </a:extLst>
          </p:cNvPr>
          <p:cNvSpPr/>
          <p:nvPr/>
        </p:nvSpPr>
        <p:spPr>
          <a:xfrm>
            <a:off x="10960710" y="3053138"/>
            <a:ext cx="414209" cy="609685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  <a:gd name="connsiteX81" fmla="*/ 121763 h 600884"/>
              <a:gd name="connsiteY81" fmla="*/ 121763 h 600884"/>
              <a:gd name="connsiteX82" fmla="*/ 121763 h 600884"/>
              <a:gd name="connsiteY82" fmla="*/ 121763 h 600884"/>
              <a:gd name="connsiteX83" fmla="*/ 121763 h 600884"/>
              <a:gd name="connsiteY83" fmla="*/ 121763 h 600884"/>
              <a:gd name="connsiteX84" fmla="*/ 121763 h 600884"/>
              <a:gd name="connsiteY84" fmla="*/ 121763 h 600884"/>
              <a:gd name="connsiteX85" fmla="*/ 121763 h 600884"/>
              <a:gd name="connsiteY85" fmla="*/ 121763 h 600884"/>
              <a:gd name="connsiteX86" fmla="*/ 121763 h 600884"/>
              <a:gd name="connsiteY86" fmla="*/ 121763 h 600884"/>
              <a:gd name="connsiteX87" fmla="*/ 121763 h 600884"/>
              <a:gd name="connsiteY87" fmla="*/ 121763 h 600884"/>
              <a:gd name="connsiteX88" fmla="*/ 121763 h 600884"/>
              <a:gd name="connsiteY88" fmla="*/ 121763 h 600884"/>
              <a:gd name="connsiteX89" fmla="*/ 121763 h 600884"/>
              <a:gd name="connsiteY89" fmla="*/ 121763 h 600884"/>
              <a:gd name="connsiteX90" fmla="*/ 121763 h 600884"/>
              <a:gd name="connsiteY90" fmla="*/ 121763 h 600884"/>
              <a:gd name="connsiteX91" fmla="*/ 121763 h 600884"/>
              <a:gd name="connsiteY91" fmla="*/ 121763 h 600884"/>
              <a:gd name="connsiteX92" fmla="*/ 121763 h 600884"/>
              <a:gd name="connsiteY92" fmla="*/ 121763 h 600884"/>
              <a:gd name="connsiteX93" fmla="*/ 121763 h 600884"/>
              <a:gd name="connsiteY93" fmla="*/ 121763 h 600884"/>
              <a:gd name="connsiteX94" fmla="*/ 121763 h 600884"/>
              <a:gd name="connsiteY94" fmla="*/ 121763 h 600884"/>
              <a:gd name="connsiteX95" fmla="*/ 121763 h 600884"/>
              <a:gd name="connsiteY95" fmla="*/ 121763 h 600884"/>
              <a:gd name="connsiteX96" fmla="*/ 121763 h 600884"/>
              <a:gd name="connsiteY96" fmla="*/ 121763 h 600884"/>
              <a:gd name="connsiteX97" fmla="*/ 121763 h 600884"/>
              <a:gd name="connsiteY97" fmla="*/ 121763 h 600884"/>
              <a:gd name="connsiteX98" fmla="*/ 121763 h 600884"/>
              <a:gd name="connsiteY98" fmla="*/ 121763 h 600884"/>
              <a:gd name="connsiteX99" fmla="*/ 121763 h 600884"/>
              <a:gd name="connsiteY99" fmla="*/ 121763 h 600884"/>
              <a:gd name="connsiteX100" fmla="*/ 121763 h 600884"/>
              <a:gd name="connsiteY100" fmla="*/ 121763 h 600884"/>
              <a:gd name="connsiteX101" fmla="*/ 121763 h 600884"/>
              <a:gd name="connsiteY101" fmla="*/ 121763 h 600884"/>
              <a:gd name="connsiteX102" fmla="*/ 121763 h 600884"/>
              <a:gd name="connsiteY102" fmla="*/ 121763 h 600884"/>
              <a:gd name="connsiteX103" fmla="*/ 121763 h 600884"/>
              <a:gd name="connsiteY103" fmla="*/ 121763 h 600884"/>
              <a:gd name="connsiteX104" fmla="*/ 121763 h 600884"/>
              <a:gd name="connsiteY104" fmla="*/ 121763 h 600884"/>
              <a:gd name="connsiteX105" fmla="*/ 121763 h 600884"/>
              <a:gd name="connsiteY105" fmla="*/ 121763 h 600884"/>
              <a:gd name="connsiteX106" fmla="*/ 121763 h 600884"/>
              <a:gd name="connsiteY106" fmla="*/ 121763 h 600884"/>
              <a:gd name="connsiteX107" fmla="*/ 121763 h 600884"/>
              <a:gd name="connsiteY107" fmla="*/ 121763 h 600884"/>
              <a:gd name="connsiteX108" fmla="*/ 121763 h 600884"/>
              <a:gd name="connsiteY108" fmla="*/ 121763 h 600884"/>
              <a:gd name="connsiteX109" fmla="*/ 121763 h 600884"/>
              <a:gd name="connsiteY109" fmla="*/ 121763 h 600884"/>
              <a:gd name="connsiteX110" fmla="*/ 121763 h 600884"/>
              <a:gd name="connsiteY110" fmla="*/ 121763 h 600884"/>
              <a:gd name="connsiteX111" fmla="*/ 121763 h 600884"/>
              <a:gd name="connsiteY111" fmla="*/ 121763 h 600884"/>
              <a:gd name="connsiteX112" fmla="*/ 121763 h 600884"/>
              <a:gd name="connsiteY112" fmla="*/ 121763 h 600884"/>
              <a:gd name="connsiteX113" fmla="*/ 121763 h 600884"/>
              <a:gd name="connsiteY113" fmla="*/ 121763 h 600884"/>
              <a:gd name="connsiteX114" fmla="*/ 121763 h 600884"/>
              <a:gd name="connsiteY114" fmla="*/ 121763 h 600884"/>
              <a:gd name="connsiteX115" fmla="*/ 121763 h 600884"/>
              <a:gd name="connsiteY115" fmla="*/ 121763 h 600884"/>
              <a:gd name="connsiteX116" fmla="*/ 121763 h 600884"/>
              <a:gd name="connsiteY116" fmla="*/ 121763 h 600884"/>
              <a:gd name="connsiteX117" fmla="*/ 121763 h 600884"/>
              <a:gd name="connsiteY117" fmla="*/ 121763 h 600884"/>
              <a:gd name="connsiteX118" fmla="*/ 121763 h 600884"/>
              <a:gd name="connsiteY118" fmla="*/ 121763 h 600884"/>
              <a:gd name="connsiteX119" fmla="*/ 121763 h 600884"/>
              <a:gd name="connsiteY119" fmla="*/ 121763 h 600884"/>
              <a:gd name="connsiteX120" fmla="*/ 121763 h 600884"/>
              <a:gd name="connsiteY120" fmla="*/ 121763 h 600884"/>
              <a:gd name="connsiteX121" fmla="*/ 121763 h 600884"/>
              <a:gd name="connsiteY121" fmla="*/ 121763 h 600884"/>
              <a:gd name="connsiteX122" fmla="*/ 121763 h 600884"/>
              <a:gd name="connsiteY122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441669" h="607780">
                <a:moveTo>
                  <a:pt x="200751" y="443645"/>
                </a:moveTo>
                <a:lnTo>
                  <a:pt x="201167" y="443645"/>
                </a:lnTo>
                <a:cubicBezTo>
                  <a:pt x="203332" y="452214"/>
                  <a:pt x="205912" y="462946"/>
                  <a:pt x="208493" y="471515"/>
                </a:cubicBezTo>
                <a:lnTo>
                  <a:pt x="217483" y="502214"/>
                </a:lnTo>
                <a:lnTo>
                  <a:pt x="185517" y="502214"/>
                </a:lnTo>
                <a:lnTo>
                  <a:pt x="194091" y="471515"/>
                </a:lnTo>
                <a:cubicBezTo>
                  <a:pt x="196422" y="463196"/>
                  <a:pt x="198587" y="452214"/>
                  <a:pt x="200751" y="443645"/>
                </a:cubicBezTo>
                <a:close/>
                <a:moveTo>
                  <a:pt x="335258" y="442445"/>
                </a:moveTo>
                <a:cubicBezTo>
                  <a:pt x="350328" y="442611"/>
                  <a:pt x="359320" y="449255"/>
                  <a:pt x="359320" y="462541"/>
                </a:cubicBezTo>
                <a:cubicBezTo>
                  <a:pt x="359320" y="475164"/>
                  <a:pt x="349662" y="483302"/>
                  <a:pt x="333343" y="483302"/>
                </a:cubicBezTo>
                <a:lnTo>
                  <a:pt x="320438" y="483302"/>
                </a:lnTo>
                <a:lnTo>
                  <a:pt x="320438" y="443525"/>
                </a:lnTo>
                <a:cubicBezTo>
                  <a:pt x="322853" y="443026"/>
                  <a:pt x="327349" y="442445"/>
                  <a:pt x="335258" y="442445"/>
                </a:cubicBezTo>
                <a:close/>
                <a:moveTo>
                  <a:pt x="180781" y="419236"/>
                </a:moveTo>
                <a:lnTo>
                  <a:pt x="136564" y="563803"/>
                </a:lnTo>
                <a:lnTo>
                  <a:pt x="170456" y="563803"/>
                </a:lnTo>
                <a:lnTo>
                  <a:pt x="180781" y="526643"/>
                </a:lnTo>
                <a:lnTo>
                  <a:pt x="222250" y="526643"/>
                </a:lnTo>
                <a:lnTo>
                  <a:pt x="233409" y="563803"/>
                </a:lnTo>
                <a:lnTo>
                  <a:pt x="268632" y="563803"/>
                </a:lnTo>
                <a:lnTo>
                  <a:pt x="223749" y="419236"/>
                </a:lnTo>
                <a:close/>
                <a:moveTo>
                  <a:pt x="87101" y="419236"/>
                </a:moveTo>
                <a:lnTo>
                  <a:pt x="87101" y="510183"/>
                </a:lnTo>
                <a:cubicBezTo>
                  <a:pt x="87101" y="532712"/>
                  <a:pt x="78524" y="538947"/>
                  <a:pt x="64785" y="538947"/>
                </a:cubicBezTo>
                <a:cubicBezTo>
                  <a:pt x="58289" y="538947"/>
                  <a:pt x="52544" y="537866"/>
                  <a:pt x="48047" y="536369"/>
                </a:cubicBezTo>
                <a:lnTo>
                  <a:pt x="44383" y="562722"/>
                </a:lnTo>
                <a:cubicBezTo>
                  <a:pt x="50795" y="564884"/>
                  <a:pt x="60704" y="566131"/>
                  <a:pt x="68199" y="566131"/>
                </a:cubicBezTo>
                <a:cubicBezTo>
                  <a:pt x="100008" y="566131"/>
                  <a:pt x="119743" y="551749"/>
                  <a:pt x="119743" y="510598"/>
                </a:cubicBezTo>
                <a:lnTo>
                  <a:pt x="119743" y="419236"/>
                </a:lnTo>
                <a:close/>
                <a:moveTo>
                  <a:pt x="331585" y="418155"/>
                </a:moveTo>
                <a:cubicBezTo>
                  <a:pt x="314181" y="418155"/>
                  <a:pt x="298527" y="419485"/>
                  <a:pt x="288034" y="421148"/>
                </a:cubicBezTo>
                <a:lnTo>
                  <a:pt x="288034" y="563803"/>
                </a:lnTo>
                <a:lnTo>
                  <a:pt x="320427" y="563803"/>
                </a:lnTo>
                <a:lnTo>
                  <a:pt x="320427" y="506941"/>
                </a:lnTo>
                <a:lnTo>
                  <a:pt x="330336" y="506941"/>
                </a:lnTo>
                <a:cubicBezTo>
                  <a:pt x="343659" y="507190"/>
                  <a:pt x="349905" y="512095"/>
                  <a:pt x="353735" y="530134"/>
                </a:cubicBezTo>
                <a:cubicBezTo>
                  <a:pt x="358065" y="547925"/>
                  <a:pt x="361479" y="559730"/>
                  <a:pt x="363811" y="563803"/>
                </a:cubicBezTo>
                <a:lnTo>
                  <a:pt x="397369" y="563803"/>
                </a:lnTo>
                <a:cubicBezTo>
                  <a:pt x="394538" y="558233"/>
                  <a:pt x="390041" y="539362"/>
                  <a:pt x="385545" y="523068"/>
                </a:cubicBezTo>
                <a:cubicBezTo>
                  <a:pt x="381881" y="509767"/>
                  <a:pt x="376302" y="500124"/>
                  <a:pt x="366226" y="496050"/>
                </a:cubicBezTo>
                <a:lnTo>
                  <a:pt x="366226" y="495385"/>
                </a:lnTo>
                <a:cubicBezTo>
                  <a:pt x="378633" y="490896"/>
                  <a:pt x="391790" y="478177"/>
                  <a:pt x="391790" y="459721"/>
                </a:cubicBezTo>
                <a:cubicBezTo>
                  <a:pt x="391790" y="446503"/>
                  <a:pt x="387044" y="436361"/>
                  <a:pt x="378467" y="429544"/>
                </a:cubicBezTo>
                <a:cubicBezTo>
                  <a:pt x="368141" y="421397"/>
                  <a:pt x="353069" y="418155"/>
                  <a:pt x="331585" y="418155"/>
                </a:cubicBezTo>
                <a:close/>
                <a:moveTo>
                  <a:pt x="283884" y="322696"/>
                </a:moveTo>
                <a:cubicBezTo>
                  <a:pt x="283884" y="322696"/>
                  <a:pt x="282385" y="334937"/>
                  <a:pt x="257148" y="339351"/>
                </a:cubicBezTo>
                <a:cubicBezTo>
                  <a:pt x="204176" y="348594"/>
                  <a:pt x="157784" y="337602"/>
                  <a:pt x="157784" y="337602"/>
                </a:cubicBezTo>
                <a:cubicBezTo>
                  <a:pt x="157784" y="337602"/>
                  <a:pt x="229163" y="340600"/>
                  <a:pt x="252651" y="335853"/>
                </a:cubicBezTo>
                <a:cubicBezTo>
                  <a:pt x="276138" y="331023"/>
                  <a:pt x="283884" y="322696"/>
                  <a:pt x="283884" y="322696"/>
                </a:cubicBezTo>
                <a:close/>
                <a:moveTo>
                  <a:pt x="158395" y="309712"/>
                </a:moveTo>
                <a:cubicBezTo>
                  <a:pt x="158395" y="309712"/>
                  <a:pt x="137907" y="313212"/>
                  <a:pt x="139073" y="317711"/>
                </a:cubicBezTo>
                <a:cubicBezTo>
                  <a:pt x="140322" y="322127"/>
                  <a:pt x="178050" y="327210"/>
                  <a:pt x="212862" y="325377"/>
                </a:cubicBezTo>
                <a:cubicBezTo>
                  <a:pt x="247591" y="323627"/>
                  <a:pt x="269328" y="317711"/>
                  <a:pt x="271743" y="315295"/>
                </a:cubicBezTo>
                <a:cubicBezTo>
                  <a:pt x="274075" y="312962"/>
                  <a:pt x="272243" y="310879"/>
                  <a:pt x="272243" y="310879"/>
                </a:cubicBezTo>
                <a:cubicBezTo>
                  <a:pt x="272243" y="310879"/>
                  <a:pt x="277323" y="314128"/>
                  <a:pt x="273492" y="318294"/>
                </a:cubicBezTo>
                <a:cubicBezTo>
                  <a:pt x="269661" y="322461"/>
                  <a:pt x="246092" y="332293"/>
                  <a:pt x="192624" y="332293"/>
                </a:cubicBezTo>
                <a:cubicBezTo>
                  <a:pt x="139073" y="332293"/>
                  <a:pt x="125748" y="326044"/>
                  <a:pt x="126581" y="318294"/>
                </a:cubicBezTo>
                <a:cubicBezTo>
                  <a:pt x="127497" y="310545"/>
                  <a:pt x="156063" y="309962"/>
                  <a:pt x="158395" y="309712"/>
                </a:cubicBezTo>
                <a:close/>
                <a:moveTo>
                  <a:pt x="176299" y="294258"/>
                </a:moveTo>
                <a:cubicBezTo>
                  <a:pt x="176299" y="294258"/>
                  <a:pt x="174469" y="295421"/>
                  <a:pt x="175384" y="297497"/>
                </a:cubicBezTo>
                <a:cubicBezTo>
                  <a:pt x="176299" y="299573"/>
                  <a:pt x="195688" y="298825"/>
                  <a:pt x="206756" y="298493"/>
                </a:cubicBezTo>
                <a:cubicBezTo>
                  <a:pt x="217823" y="298244"/>
                  <a:pt x="219321" y="297497"/>
                  <a:pt x="238793" y="295005"/>
                </a:cubicBezTo>
                <a:lnTo>
                  <a:pt x="231470" y="300486"/>
                </a:lnTo>
                <a:cubicBezTo>
                  <a:pt x="228475" y="303061"/>
                  <a:pt x="223482" y="306548"/>
                  <a:pt x="193691" y="307296"/>
                </a:cubicBezTo>
                <a:cubicBezTo>
                  <a:pt x="168727" y="307877"/>
                  <a:pt x="164982" y="305220"/>
                  <a:pt x="165565" y="299905"/>
                </a:cubicBezTo>
                <a:cubicBezTo>
                  <a:pt x="166147" y="294507"/>
                  <a:pt x="176299" y="294258"/>
                  <a:pt x="176299" y="294258"/>
                </a:cubicBezTo>
                <a:close/>
                <a:moveTo>
                  <a:pt x="170853" y="271253"/>
                </a:moveTo>
                <a:cubicBezTo>
                  <a:pt x="170853" y="271253"/>
                  <a:pt x="166024" y="273001"/>
                  <a:pt x="167773" y="276165"/>
                </a:cubicBezTo>
                <a:cubicBezTo>
                  <a:pt x="169521" y="279245"/>
                  <a:pt x="192001" y="280910"/>
                  <a:pt x="210568" y="278829"/>
                </a:cubicBezTo>
                <a:cubicBezTo>
                  <a:pt x="224388" y="277247"/>
                  <a:pt x="242039" y="274833"/>
                  <a:pt x="242039" y="274833"/>
                </a:cubicBezTo>
                <a:lnTo>
                  <a:pt x="234296" y="281076"/>
                </a:lnTo>
                <a:cubicBezTo>
                  <a:pt x="234296" y="281076"/>
                  <a:pt x="209319" y="289318"/>
                  <a:pt x="186922" y="287736"/>
                </a:cubicBezTo>
                <a:cubicBezTo>
                  <a:pt x="160779" y="285988"/>
                  <a:pt x="148540" y="276581"/>
                  <a:pt x="170853" y="271253"/>
                </a:cubicBezTo>
                <a:close/>
                <a:moveTo>
                  <a:pt x="178950" y="245921"/>
                </a:moveTo>
                <a:cubicBezTo>
                  <a:pt x="178950" y="245921"/>
                  <a:pt x="158469" y="249904"/>
                  <a:pt x="158885" y="254801"/>
                </a:cubicBezTo>
                <a:cubicBezTo>
                  <a:pt x="159301" y="259697"/>
                  <a:pt x="224408" y="260112"/>
                  <a:pt x="248885" y="253473"/>
                </a:cubicBezTo>
                <a:cubicBezTo>
                  <a:pt x="244473" y="257290"/>
                  <a:pt x="239561" y="265257"/>
                  <a:pt x="197183" y="266751"/>
                </a:cubicBezTo>
                <a:cubicBezTo>
                  <a:pt x="159301" y="268079"/>
                  <a:pt x="141484" y="261938"/>
                  <a:pt x="144148" y="253888"/>
                </a:cubicBezTo>
                <a:cubicBezTo>
                  <a:pt x="146812" y="245921"/>
                  <a:pt x="178950" y="245921"/>
                  <a:pt x="178950" y="245921"/>
                </a:cubicBezTo>
                <a:close/>
                <a:moveTo>
                  <a:pt x="269766" y="242957"/>
                </a:moveTo>
                <a:cubicBezTo>
                  <a:pt x="277354" y="242562"/>
                  <a:pt x="285494" y="245221"/>
                  <a:pt x="287701" y="257436"/>
                </a:cubicBezTo>
                <a:cubicBezTo>
                  <a:pt x="291365" y="277543"/>
                  <a:pt x="252060" y="285437"/>
                  <a:pt x="252060" y="285437"/>
                </a:cubicBezTo>
                <a:cubicBezTo>
                  <a:pt x="252060" y="285437"/>
                  <a:pt x="277042" y="268985"/>
                  <a:pt x="275210" y="257851"/>
                </a:cubicBezTo>
                <a:cubicBezTo>
                  <a:pt x="273461" y="246800"/>
                  <a:pt x="255141" y="246800"/>
                  <a:pt x="255141" y="246800"/>
                </a:cubicBezTo>
                <a:cubicBezTo>
                  <a:pt x="255141" y="246800"/>
                  <a:pt x="262178" y="243352"/>
                  <a:pt x="269766" y="242957"/>
                </a:cubicBezTo>
                <a:close/>
                <a:moveTo>
                  <a:pt x="246767" y="172885"/>
                </a:moveTo>
                <a:cubicBezTo>
                  <a:pt x="246767" y="172885"/>
                  <a:pt x="225608" y="188684"/>
                  <a:pt x="220860" y="197331"/>
                </a:cubicBezTo>
                <a:cubicBezTo>
                  <a:pt x="213695" y="210220"/>
                  <a:pt x="226191" y="214294"/>
                  <a:pt x="228857" y="227182"/>
                </a:cubicBezTo>
                <a:cubicBezTo>
                  <a:pt x="231606" y="240071"/>
                  <a:pt x="215528" y="251213"/>
                  <a:pt x="215528" y="251213"/>
                </a:cubicBezTo>
                <a:cubicBezTo>
                  <a:pt x="215528" y="251213"/>
                  <a:pt x="220443" y="241401"/>
                  <a:pt x="218610" y="235664"/>
                </a:cubicBezTo>
                <a:cubicBezTo>
                  <a:pt x="216861" y="229843"/>
                  <a:pt x="205698" y="224106"/>
                  <a:pt x="205698" y="206228"/>
                </a:cubicBezTo>
                <a:cubicBezTo>
                  <a:pt x="205698" y="188434"/>
                  <a:pt x="246767" y="172885"/>
                  <a:pt x="246767" y="172885"/>
                </a:cubicBezTo>
                <a:close/>
                <a:moveTo>
                  <a:pt x="227087" y="127512"/>
                </a:moveTo>
                <a:cubicBezTo>
                  <a:pt x="227087" y="127512"/>
                  <a:pt x="239076" y="144389"/>
                  <a:pt x="228419" y="161765"/>
                </a:cubicBezTo>
                <a:cubicBezTo>
                  <a:pt x="217679" y="179140"/>
                  <a:pt x="190370" y="191029"/>
                  <a:pt x="190037" y="203167"/>
                </a:cubicBezTo>
                <a:cubicBezTo>
                  <a:pt x="189620" y="220044"/>
                  <a:pt x="201693" y="243239"/>
                  <a:pt x="201693" y="243239"/>
                </a:cubicBezTo>
                <a:cubicBezTo>
                  <a:pt x="201693" y="243239"/>
                  <a:pt x="168722" y="217882"/>
                  <a:pt x="178963" y="195601"/>
                </a:cubicBezTo>
                <a:cubicBezTo>
                  <a:pt x="189204" y="173321"/>
                  <a:pt x="215514" y="165755"/>
                  <a:pt x="222674" y="152869"/>
                </a:cubicBezTo>
                <a:cubicBezTo>
                  <a:pt x="229751" y="139983"/>
                  <a:pt x="227087" y="127512"/>
                  <a:pt x="227087" y="127512"/>
                </a:cubicBezTo>
                <a:close/>
                <a:moveTo>
                  <a:pt x="23899" y="23859"/>
                </a:moveTo>
                <a:lnTo>
                  <a:pt x="23899" y="404688"/>
                </a:lnTo>
                <a:lnTo>
                  <a:pt x="417770" y="404688"/>
                </a:lnTo>
                <a:lnTo>
                  <a:pt x="417770" y="157702"/>
                </a:lnTo>
                <a:lnTo>
                  <a:pt x="312349" y="157702"/>
                </a:lnTo>
                <a:cubicBezTo>
                  <a:pt x="305771" y="157702"/>
                  <a:pt x="300442" y="152381"/>
                  <a:pt x="300442" y="145731"/>
                </a:cubicBezTo>
                <a:lnTo>
                  <a:pt x="300442" y="23859"/>
                </a:lnTo>
                <a:close/>
                <a:moveTo>
                  <a:pt x="23899" y="0"/>
                </a:moveTo>
                <a:lnTo>
                  <a:pt x="312349" y="0"/>
                </a:lnTo>
                <a:cubicBezTo>
                  <a:pt x="313265" y="0"/>
                  <a:pt x="314181" y="166"/>
                  <a:pt x="315097" y="333"/>
                </a:cubicBezTo>
                <a:cubicBezTo>
                  <a:pt x="315347" y="416"/>
                  <a:pt x="315514" y="499"/>
                  <a:pt x="315764" y="582"/>
                </a:cubicBezTo>
                <a:cubicBezTo>
                  <a:pt x="316596" y="831"/>
                  <a:pt x="317346" y="1081"/>
                  <a:pt x="318095" y="1496"/>
                </a:cubicBezTo>
                <a:cubicBezTo>
                  <a:pt x="318345" y="1663"/>
                  <a:pt x="318595" y="1829"/>
                  <a:pt x="318845" y="1995"/>
                </a:cubicBezTo>
                <a:cubicBezTo>
                  <a:pt x="319761" y="2577"/>
                  <a:pt x="320593" y="3242"/>
                  <a:pt x="321259" y="3990"/>
                </a:cubicBezTo>
                <a:cubicBezTo>
                  <a:pt x="321259" y="3990"/>
                  <a:pt x="321343" y="4073"/>
                  <a:pt x="321343" y="4073"/>
                </a:cubicBezTo>
                <a:lnTo>
                  <a:pt x="438755" y="137916"/>
                </a:lnTo>
                <a:cubicBezTo>
                  <a:pt x="440670" y="140078"/>
                  <a:pt x="441503" y="142821"/>
                  <a:pt x="441586" y="145648"/>
                </a:cubicBezTo>
                <a:cubicBezTo>
                  <a:pt x="441586" y="146063"/>
                  <a:pt x="441669" y="146479"/>
                  <a:pt x="441669" y="146978"/>
                </a:cubicBezTo>
                <a:lnTo>
                  <a:pt x="441669" y="583921"/>
                </a:lnTo>
                <a:cubicBezTo>
                  <a:pt x="441669" y="597056"/>
                  <a:pt x="430927" y="607780"/>
                  <a:pt x="417770" y="607780"/>
                </a:cubicBezTo>
                <a:lnTo>
                  <a:pt x="23899" y="607780"/>
                </a:lnTo>
                <a:cubicBezTo>
                  <a:pt x="10742" y="607780"/>
                  <a:pt x="0" y="597056"/>
                  <a:pt x="0" y="583921"/>
                </a:cubicBezTo>
                <a:lnTo>
                  <a:pt x="0" y="23859"/>
                </a:lnTo>
                <a:cubicBezTo>
                  <a:pt x="0" y="10724"/>
                  <a:pt x="10742" y="0"/>
                  <a:pt x="23899" y="0"/>
                </a:cubicBezTo>
                <a:close/>
              </a:path>
            </a:pathLst>
          </a:cu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连接符: 肘形 62">
            <a:extLst>
              <a:ext uri="{FF2B5EF4-FFF2-40B4-BE49-F238E27FC236}">
                <a16:creationId xmlns:a16="http://schemas.microsoft.com/office/drawing/2014/main" id="{465361BB-D593-EF93-6C0E-25246D8C2A53}"/>
              </a:ext>
            </a:extLst>
          </p:cNvPr>
          <p:cNvCxnSpPr>
            <a:cxnSpLocks/>
          </p:cNvCxnSpPr>
          <p:nvPr/>
        </p:nvCxnSpPr>
        <p:spPr>
          <a:xfrm>
            <a:off x="7488043" y="3347820"/>
            <a:ext cx="97052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222">
            <a:extLst>
              <a:ext uri="{FF2B5EF4-FFF2-40B4-BE49-F238E27FC236}">
                <a16:creationId xmlns:a16="http://schemas.microsoft.com/office/drawing/2014/main" id="{CADD6A46-7B72-361F-E592-90F5543C5642}"/>
              </a:ext>
            </a:extLst>
          </p:cNvPr>
          <p:cNvSpPr/>
          <p:nvPr/>
        </p:nvSpPr>
        <p:spPr>
          <a:xfrm>
            <a:off x="979302" y="3208913"/>
            <a:ext cx="5208195" cy="1569276"/>
          </a:xfrm>
          <a:prstGeom prst="roundRect">
            <a:avLst>
              <a:gd name="adj" fmla="val 2427"/>
            </a:avLst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629B65-7995-BCC2-7A6E-CE18B21250A3}"/>
              </a:ext>
            </a:extLst>
          </p:cNvPr>
          <p:cNvSpPr txBox="1"/>
          <p:nvPr/>
        </p:nvSpPr>
        <p:spPr>
          <a:xfrm>
            <a:off x="6279857" y="4521559"/>
            <a:ext cx="2377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rgbClr val="080808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200">
                <a:solidFill>
                  <a:srgbClr val="0033B3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exclusion</a:t>
            </a:r>
            <a:r>
              <a:rPr lang="zh-CN" altLang="zh-CN" sz="1200">
                <a:solidFill>
                  <a:srgbClr val="080808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&gt;&lt;</a:t>
            </a:r>
            <a:r>
              <a:rPr lang="en-US" altLang="zh-CN" sz="1200">
                <a:solidFill>
                  <a:srgbClr val="080808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zh-CN" sz="1200">
                <a:solidFill>
                  <a:srgbClr val="0033B3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exclusion</a:t>
            </a:r>
            <a:r>
              <a:rPr lang="zh-CN" altLang="zh-CN" sz="1200">
                <a:solidFill>
                  <a:srgbClr val="080808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endParaRPr lang="zh-CN" altLang="en-US" sz="1200"/>
          </a:p>
        </p:txBody>
      </p:sp>
      <p:sp>
        <p:nvSpPr>
          <p:cNvPr id="17" name="流程图: 文档 16">
            <a:extLst>
              <a:ext uri="{FF2B5EF4-FFF2-40B4-BE49-F238E27FC236}">
                <a16:creationId xmlns:a16="http://schemas.microsoft.com/office/drawing/2014/main" id="{A861EF4C-0FAF-A498-4575-6C637E331684}"/>
              </a:ext>
            </a:extLst>
          </p:cNvPr>
          <p:cNvSpPr/>
          <p:nvPr/>
        </p:nvSpPr>
        <p:spPr>
          <a:xfrm>
            <a:off x="6402545" y="3170098"/>
            <a:ext cx="1066071" cy="449171"/>
          </a:xfrm>
          <a:prstGeom prst="flowChartDocumen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 b="1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maven-project01</a:t>
            </a:r>
            <a:endParaRPr lang="zh-CN" altLang="en-US" sz="900" b="1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流程图: 文档 17">
            <a:extLst>
              <a:ext uri="{FF2B5EF4-FFF2-40B4-BE49-F238E27FC236}">
                <a16:creationId xmlns:a16="http://schemas.microsoft.com/office/drawing/2014/main" id="{C863C6CD-983D-119A-84C3-A4C295EEDC5D}"/>
              </a:ext>
            </a:extLst>
          </p:cNvPr>
          <p:cNvSpPr/>
          <p:nvPr/>
        </p:nvSpPr>
        <p:spPr>
          <a:xfrm>
            <a:off x="8495498" y="3186167"/>
            <a:ext cx="1066071" cy="449171"/>
          </a:xfrm>
          <a:prstGeom prst="flowChartDocumen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 b="1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spring-context</a:t>
            </a:r>
            <a:endParaRPr lang="zh-CN" altLang="en-US" sz="900" b="1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8ED955E-6C2A-A346-ADAF-056FD412C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037" y="3892981"/>
            <a:ext cx="445291" cy="517191"/>
          </a:xfrm>
          <a:prstGeom prst="rect">
            <a:avLst/>
          </a:prstGeom>
        </p:spPr>
      </p:pic>
      <p:sp>
        <p:nvSpPr>
          <p:cNvPr id="20" name="jar-file-format_28857">
            <a:extLst>
              <a:ext uri="{FF2B5EF4-FFF2-40B4-BE49-F238E27FC236}">
                <a16:creationId xmlns:a16="http://schemas.microsoft.com/office/drawing/2014/main" id="{94374955-E525-5C31-1D80-D6660A86E683}"/>
              </a:ext>
            </a:extLst>
          </p:cNvPr>
          <p:cNvSpPr/>
          <p:nvPr/>
        </p:nvSpPr>
        <p:spPr>
          <a:xfrm>
            <a:off x="10960710" y="3053137"/>
            <a:ext cx="414209" cy="609685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  <a:gd name="connsiteX81" fmla="*/ 121763 h 600884"/>
              <a:gd name="connsiteY81" fmla="*/ 121763 h 600884"/>
              <a:gd name="connsiteX82" fmla="*/ 121763 h 600884"/>
              <a:gd name="connsiteY82" fmla="*/ 121763 h 600884"/>
              <a:gd name="connsiteX83" fmla="*/ 121763 h 600884"/>
              <a:gd name="connsiteY83" fmla="*/ 121763 h 600884"/>
              <a:gd name="connsiteX84" fmla="*/ 121763 h 600884"/>
              <a:gd name="connsiteY84" fmla="*/ 121763 h 600884"/>
              <a:gd name="connsiteX85" fmla="*/ 121763 h 600884"/>
              <a:gd name="connsiteY85" fmla="*/ 121763 h 600884"/>
              <a:gd name="connsiteX86" fmla="*/ 121763 h 600884"/>
              <a:gd name="connsiteY86" fmla="*/ 121763 h 600884"/>
              <a:gd name="connsiteX87" fmla="*/ 121763 h 600884"/>
              <a:gd name="connsiteY87" fmla="*/ 121763 h 600884"/>
              <a:gd name="connsiteX88" fmla="*/ 121763 h 600884"/>
              <a:gd name="connsiteY88" fmla="*/ 121763 h 600884"/>
              <a:gd name="connsiteX89" fmla="*/ 121763 h 600884"/>
              <a:gd name="connsiteY89" fmla="*/ 121763 h 600884"/>
              <a:gd name="connsiteX90" fmla="*/ 121763 h 600884"/>
              <a:gd name="connsiteY90" fmla="*/ 121763 h 600884"/>
              <a:gd name="connsiteX91" fmla="*/ 121763 h 600884"/>
              <a:gd name="connsiteY91" fmla="*/ 121763 h 600884"/>
              <a:gd name="connsiteX92" fmla="*/ 121763 h 600884"/>
              <a:gd name="connsiteY92" fmla="*/ 121763 h 600884"/>
              <a:gd name="connsiteX93" fmla="*/ 121763 h 600884"/>
              <a:gd name="connsiteY93" fmla="*/ 121763 h 600884"/>
              <a:gd name="connsiteX94" fmla="*/ 121763 h 600884"/>
              <a:gd name="connsiteY94" fmla="*/ 121763 h 600884"/>
              <a:gd name="connsiteX95" fmla="*/ 121763 h 600884"/>
              <a:gd name="connsiteY95" fmla="*/ 121763 h 600884"/>
              <a:gd name="connsiteX96" fmla="*/ 121763 h 600884"/>
              <a:gd name="connsiteY96" fmla="*/ 121763 h 600884"/>
              <a:gd name="connsiteX97" fmla="*/ 121763 h 600884"/>
              <a:gd name="connsiteY97" fmla="*/ 121763 h 600884"/>
              <a:gd name="connsiteX98" fmla="*/ 121763 h 600884"/>
              <a:gd name="connsiteY98" fmla="*/ 121763 h 600884"/>
              <a:gd name="connsiteX99" fmla="*/ 121763 h 600884"/>
              <a:gd name="connsiteY99" fmla="*/ 121763 h 600884"/>
              <a:gd name="connsiteX100" fmla="*/ 121763 h 600884"/>
              <a:gd name="connsiteY100" fmla="*/ 121763 h 600884"/>
              <a:gd name="connsiteX101" fmla="*/ 121763 h 600884"/>
              <a:gd name="connsiteY101" fmla="*/ 121763 h 600884"/>
              <a:gd name="connsiteX102" fmla="*/ 121763 h 600884"/>
              <a:gd name="connsiteY102" fmla="*/ 121763 h 600884"/>
              <a:gd name="connsiteX103" fmla="*/ 121763 h 600884"/>
              <a:gd name="connsiteY103" fmla="*/ 121763 h 600884"/>
              <a:gd name="connsiteX104" fmla="*/ 121763 h 600884"/>
              <a:gd name="connsiteY104" fmla="*/ 121763 h 600884"/>
              <a:gd name="connsiteX105" fmla="*/ 121763 h 600884"/>
              <a:gd name="connsiteY105" fmla="*/ 121763 h 600884"/>
              <a:gd name="connsiteX106" fmla="*/ 121763 h 600884"/>
              <a:gd name="connsiteY106" fmla="*/ 121763 h 600884"/>
              <a:gd name="connsiteX107" fmla="*/ 121763 h 600884"/>
              <a:gd name="connsiteY107" fmla="*/ 121763 h 600884"/>
              <a:gd name="connsiteX108" fmla="*/ 121763 h 600884"/>
              <a:gd name="connsiteY108" fmla="*/ 121763 h 600884"/>
              <a:gd name="connsiteX109" fmla="*/ 121763 h 600884"/>
              <a:gd name="connsiteY109" fmla="*/ 121763 h 600884"/>
              <a:gd name="connsiteX110" fmla="*/ 121763 h 600884"/>
              <a:gd name="connsiteY110" fmla="*/ 121763 h 600884"/>
              <a:gd name="connsiteX111" fmla="*/ 121763 h 600884"/>
              <a:gd name="connsiteY111" fmla="*/ 121763 h 600884"/>
              <a:gd name="connsiteX112" fmla="*/ 121763 h 600884"/>
              <a:gd name="connsiteY112" fmla="*/ 121763 h 600884"/>
              <a:gd name="connsiteX113" fmla="*/ 121763 h 600884"/>
              <a:gd name="connsiteY113" fmla="*/ 121763 h 600884"/>
              <a:gd name="connsiteX114" fmla="*/ 121763 h 600884"/>
              <a:gd name="connsiteY114" fmla="*/ 121763 h 600884"/>
              <a:gd name="connsiteX115" fmla="*/ 121763 h 600884"/>
              <a:gd name="connsiteY115" fmla="*/ 121763 h 600884"/>
              <a:gd name="connsiteX116" fmla="*/ 121763 h 600884"/>
              <a:gd name="connsiteY116" fmla="*/ 121763 h 600884"/>
              <a:gd name="connsiteX117" fmla="*/ 121763 h 600884"/>
              <a:gd name="connsiteY117" fmla="*/ 121763 h 600884"/>
              <a:gd name="connsiteX118" fmla="*/ 121763 h 600884"/>
              <a:gd name="connsiteY118" fmla="*/ 121763 h 600884"/>
              <a:gd name="connsiteX119" fmla="*/ 121763 h 600884"/>
              <a:gd name="connsiteY119" fmla="*/ 121763 h 600884"/>
              <a:gd name="connsiteX120" fmla="*/ 121763 h 600884"/>
              <a:gd name="connsiteY120" fmla="*/ 121763 h 600884"/>
              <a:gd name="connsiteX121" fmla="*/ 121763 h 600884"/>
              <a:gd name="connsiteY121" fmla="*/ 121763 h 600884"/>
              <a:gd name="connsiteX122" fmla="*/ 121763 h 600884"/>
              <a:gd name="connsiteY122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441669" h="607780">
                <a:moveTo>
                  <a:pt x="200751" y="443645"/>
                </a:moveTo>
                <a:lnTo>
                  <a:pt x="201167" y="443645"/>
                </a:lnTo>
                <a:cubicBezTo>
                  <a:pt x="203332" y="452214"/>
                  <a:pt x="205912" y="462946"/>
                  <a:pt x="208493" y="471515"/>
                </a:cubicBezTo>
                <a:lnTo>
                  <a:pt x="217483" y="502214"/>
                </a:lnTo>
                <a:lnTo>
                  <a:pt x="185517" y="502214"/>
                </a:lnTo>
                <a:lnTo>
                  <a:pt x="194091" y="471515"/>
                </a:lnTo>
                <a:cubicBezTo>
                  <a:pt x="196422" y="463196"/>
                  <a:pt x="198587" y="452214"/>
                  <a:pt x="200751" y="443645"/>
                </a:cubicBezTo>
                <a:close/>
                <a:moveTo>
                  <a:pt x="335258" y="442445"/>
                </a:moveTo>
                <a:cubicBezTo>
                  <a:pt x="350328" y="442611"/>
                  <a:pt x="359320" y="449255"/>
                  <a:pt x="359320" y="462541"/>
                </a:cubicBezTo>
                <a:cubicBezTo>
                  <a:pt x="359320" y="475164"/>
                  <a:pt x="349662" y="483302"/>
                  <a:pt x="333343" y="483302"/>
                </a:cubicBezTo>
                <a:lnTo>
                  <a:pt x="320438" y="483302"/>
                </a:lnTo>
                <a:lnTo>
                  <a:pt x="320438" y="443525"/>
                </a:lnTo>
                <a:cubicBezTo>
                  <a:pt x="322853" y="443026"/>
                  <a:pt x="327349" y="442445"/>
                  <a:pt x="335258" y="442445"/>
                </a:cubicBezTo>
                <a:close/>
                <a:moveTo>
                  <a:pt x="180781" y="419236"/>
                </a:moveTo>
                <a:lnTo>
                  <a:pt x="136564" y="563803"/>
                </a:lnTo>
                <a:lnTo>
                  <a:pt x="170456" y="563803"/>
                </a:lnTo>
                <a:lnTo>
                  <a:pt x="180781" y="526643"/>
                </a:lnTo>
                <a:lnTo>
                  <a:pt x="222250" y="526643"/>
                </a:lnTo>
                <a:lnTo>
                  <a:pt x="233409" y="563803"/>
                </a:lnTo>
                <a:lnTo>
                  <a:pt x="268632" y="563803"/>
                </a:lnTo>
                <a:lnTo>
                  <a:pt x="223749" y="419236"/>
                </a:lnTo>
                <a:close/>
                <a:moveTo>
                  <a:pt x="87101" y="419236"/>
                </a:moveTo>
                <a:lnTo>
                  <a:pt x="87101" y="510183"/>
                </a:lnTo>
                <a:cubicBezTo>
                  <a:pt x="87101" y="532712"/>
                  <a:pt x="78524" y="538947"/>
                  <a:pt x="64785" y="538947"/>
                </a:cubicBezTo>
                <a:cubicBezTo>
                  <a:pt x="58289" y="538947"/>
                  <a:pt x="52544" y="537866"/>
                  <a:pt x="48047" y="536369"/>
                </a:cubicBezTo>
                <a:lnTo>
                  <a:pt x="44383" y="562722"/>
                </a:lnTo>
                <a:cubicBezTo>
                  <a:pt x="50795" y="564884"/>
                  <a:pt x="60704" y="566131"/>
                  <a:pt x="68199" y="566131"/>
                </a:cubicBezTo>
                <a:cubicBezTo>
                  <a:pt x="100008" y="566131"/>
                  <a:pt x="119743" y="551749"/>
                  <a:pt x="119743" y="510598"/>
                </a:cubicBezTo>
                <a:lnTo>
                  <a:pt x="119743" y="419236"/>
                </a:lnTo>
                <a:close/>
                <a:moveTo>
                  <a:pt x="331585" y="418155"/>
                </a:moveTo>
                <a:cubicBezTo>
                  <a:pt x="314181" y="418155"/>
                  <a:pt x="298527" y="419485"/>
                  <a:pt x="288034" y="421148"/>
                </a:cubicBezTo>
                <a:lnTo>
                  <a:pt x="288034" y="563803"/>
                </a:lnTo>
                <a:lnTo>
                  <a:pt x="320427" y="563803"/>
                </a:lnTo>
                <a:lnTo>
                  <a:pt x="320427" y="506941"/>
                </a:lnTo>
                <a:lnTo>
                  <a:pt x="330336" y="506941"/>
                </a:lnTo>
                <a:cubicBezTo>
                  <a:pt x="343659" y="507190"/>
                  <a:pt x="349905" y="512095"/>
                  <a:pt x="353735" y="530134"/>
                </a:cubicBezTo>
                <a:cubicBezTo>
                  <a:pt x="358065" y="547925"/>
                  <a:pt x="361479" y="559730"/>
                  <a:pt x="363811" y="563803"/>
                </a:cubicBezTo>
                <a:lnTo>
                  <a:pt x="397369" y="563803"/>
                </a:lnTo>
                <a:cubicBezTo>
                  <a:pt x="394538" y="558233"/>
                  <a:pt x="390041" y="539362"/>
                  <a:pt x="385545" y="523068"/>
                </a:cubicBezTo>
                <a:cubicBezTo>
                  <a:pt x="381881" y="509767"/>
                  <a:pt x="376302" y="500124"/>
                  <a:pt x="366226" y="496050"/>
                </a:cubicBezTo>
                <a:lnTo>
                  <a:pt x="366226" y="495385"/>
                </a:lnTo>
                <a:cubicBezTo>
                  <a:pt x="378633" y="490896"/>
                  <a:pt x="391790" y="478177"/>
                  <a:pt x="391790" y="459721"/>
                </a:cubicBezTo>
                <a:cubicBezTo>
                  <a:pt x="391790" y="446503"/>
                  <a:pt x="387044" y="436361"/>
                  <a:pt x="378467" y="429544"/>
                </a:cubicBezTo>
                <a:cubicBezTo>
                  <a:pt x="368141" y="421397"/>
                  <a:pt x="353069" y="418155"/>
                  <a:pt x="331585" y="418155"/>
                </a:cubicBezTo>
                <a:close/>
                <a:moveTo>
                  <a:pt x="283884" y="322696"/>
                </a:moveTo>
                <a:cubicBezTo>
                  <a:pt x="283884" y="322696"/>
                  <a:pt x="282385" y="334937"/>
                  <a:pt x="257148" y="339351"/>
                </a:cubicBezTo>
                <a:cubicBezTo>
                  <a:pt x="204176" y="348594"/>
                  <a:pt x="157784" y="337602"/>
                  <a:pt x="157784" y="337602"/>
                </a:cubicBezTo>
                <a:cubicBezTo>
                  <a:pt x="157784" y="337602"/>
                  <a:pt x="229163" y="340600"/>
                  <a:pt x="252651" y="335853"/>
                </a:cubicBezTo>
                <a:cubicBezTo>
                  <a:pt x="276138" y="331023"/>
                  <a:pt x="283884" y="322696"/>
                  <a:pt x="283884" y="322696"/>
                </a:cubicBezTo>
                <a:close/>
                <a:moveTo>
                  <a:pt x="158395" y="309712"/>
                </a:moveTo>
                <a:cubicBezTo>
                  <a:pt x="158395" y="309712"/>
                  <a:pt x="137907" y="313212"/>
                  <a:pt x="139073" y="317711"/>
                </a:cubicBezTo>
                <a:cubicBezTo>
                  <a:pt x="140322" y="322127"/>
                  <a:pt x="178050" y="327210"/>
                  <a:pt x="212862" y="325377"/>
                </a:cubicBezTo>
                <a:cubicBezTo>
                  <a:pt x="247591" y="323627"/>
                  <a:pt x="269328" y="317711"/>
                  <a:pt x="271743" y="315295"/>
                </a:cubicBezTo>
                <a:cubicBezTo>
                  <a:pt x="274075" y="312962"/>
                  <a:pt x="272243" y="310879"/>
                  <a:pt x="272243" y="310879"/>
                </a:cubicBezTo>
                <a:cubicBezTo>
                  <a:pt x="272243" y="310879"/>
                  <a:pt x="277323" y="314128"/>
                  <a:pt x="273492" y="318294"/>
                </a:cubicBezTo>
                <a:cubicBezTo>
                  <a:pt x="269661" y="322461"/>
                  <a:pt x="246092" y="332293"/>
                  <a:pt x="192624" y="332293"/>
                </a:cubicBezTo>
                <a:cubicBezTo>
                  <a:pt x="139073" y="332293"/>
                  <a:pt x="125748" y="326044"/>
                  <a:pt x="126581" y="318294"/>
                </a:cubicBezTo>
                <a:cubicBezTo>
                  <a:pt x="127497" y="310545"/>
                  <a:pt x="156063" y="309962"/>
                  <a:pt x="158395" y="309712"/>
                </a:cubicBezTo>
                <a:close/>
                <a:moveTo>
                  <a:pt x="176299" y="294258"/>
                </a:moveTo>
                <a:cubicBezTo>
                  <a:pt x="176299" y="294258"/>
                  <a:pt x="174469" y="295421"/>
                  <a:pt x="175384" y="297497"/>
                </a:cubicBezTo>
                <a:cubicBezTo>
                  <a:pt x="176299" y="299573"/>
                  <a:pt x="195688" y="298825"/>
                  <a:pt x="206756" y="298493"/>
                </a:cubicBezTo>
                <a:cubicBezTo>
                  <a:pt x="217823" y="298244"/>
                  <a:pt x="219321" y="297497"/>
                  <a:pt x="238793" y="295005"/>
                </a:cubicBezTo>
                <a:lnTo>
                  <a:pt x="231470" y="300486"/>
                </a:lnTo>
                <a:cubicBezTo>
                  <a:pt x="228475" y="303061"/>
                  <a:pt x="223482" y="306548"/>
                  <a:pt x="193691" y="307296"/>
                </a:cubicBezTo>
                <a:cubicBezTo>
                  <a:pt x="168727" y="307877"/>
                  <a:pt x="164982" y="305220"/>
                  <a:pt x="165565" y="299905"/>
                </a:cubicBezTo>
                <a:cubicBezTo>
                  <a:pt x="166147" y="294507"/>
                  <a:pt x="176299" y="294258"/>
                  <a:pt x="176299" y="294258"/>
                </a:cubicBezTo>
                <a:close/>
                <a:moveTo>
                  <a:pt x="170853" y="271253"/>
                </a:moveTo>
                <a:cubicBezTo>
                  <a:pt x="170853" y="271253"/>
                  <a:pt x="166024" y="273001"/>
                  <a:pt x="167773" y="276165"/>
                </a:cubicBezTo>
                <a:cubicBezTo>
                  <a:pt x="169521" y="279245"/>
                  <a:pt x="192001" y="280910"/>
                  <a:pt x="210568" y="278829"/>
                </a:cubicBezTo>
                <a:cubicBezTo>
                  <a:pt x="224388" y="277247"/>
                  <a:pt x="242039" y="274833"/>
                  <a:pt x="242039" y="274833"/>
                </a:cubicBezTo>
                <a:lnTo>
                  <a:pt x="234296" y="281076"/>
                </a:lnTo>
                <a:cubicBezTo>
                  <a:pt x="234296" y="281076"/>
                  <a:pt x="209319" y="289318"/>
                  <a:pt x="186922" y="287736"/>
                </a:cubicBezTo>
                <a:cubicBezTo>
                  <a:pt x="160779" y="285988"/>
                  <a:pt x="148540" y="276581"/>
                  <a:pt x="170853" y="271253"/>
                </a:cubicBezTo>
                <a:close/>
                <a:moveTo>
                  <a:pt x="178950" y="245921"/>
                </a:moveTo>
                <a:cubicBezTo>
                  <a:pt x="178950" y="245921"/>
                  <a:pt x="158469" y="249904"/>
                  <a:pt x="158885" y="254801"/>
                </a:cubicBezTo>
                <a:cubicBezTo>
                  <a:pt x="159301" y="259697"/>
                  <a:pt x="224408" y="260112"/>
                  <a:pt x="248885" y="253473"/>
                </a:cubicBezTo>
                <a:cubicBezTo>
                  <a:pt x="244473" y="257290"/>
                  <a:pt x="239561" y="265257"/>
                  <a:pt x="197183" y="266751"/>
                </a:cubicBezTo>
                <a:cubicBezTo>
                  <a:pt x="159301" y="268079"/>
                  <a:pt x="141484" y="261938"/>
                  <a:pt x="144148" y="253888"/>
                </a:cubicBezTo>
                <a:cubicBezTo>
                  <a:pt x="146812" y="245921"/>
                  <a:pt x="178950" y="245921"/>
                  <a:pt x="178950" y="245921"/>
                </a:cubicBezTo>
                <a:close/>
                <a:moveTo>
                  <a:pt x="269766" y="242957"/>
                </a:moveTo>
                <a:cubicBezTo>
                  <a:pt x="277354" y="242562"/>
                  <a:pt x="285494" y="245221"/>
                  <a:pt x="287701" y="257436"/>
                </a:cubicBezTo>
                <a:cubicBezTo>
                  <a:pt x="291365" y="277543"/>
                  <a:pt x="252060" y="285437"/>
                  <a:pt x="252060" y="285437"/>
                </a:cubicBezTo>
                <a:cubicBezTo>
                  <a:pt x="252060" y="285437"/>
                  <a:pt x="277042" y="268985"/>
                  <a:pt x="275210" y="257851"/>
                </a:cubicBezTo>
                <a:cubicBezTo>
                  <a:pt x="273461" y="246800"/>
                  <a:pt x="255141" y="246800"/>
                  <a:pt x="255141" y="246800"/>
                </a:cubicBezTo>
                <a:cubicBezTo>
                  <a:pt x="255141" y="246800"/>
                  <a:pt x="262178" y="243352"/>
                  <a:pt x="269766" y="242957"/>
                </a:cubicBezTo>
                <a:close/>
                <a:moveTo>
                  <a:pt x="246767" y="172885"/>
                </a:moveTo>
                <a:cubicBezTo>
                  <a:pt x="246767" y="172885"/>
                  <a:pt x="225608" y="188684"/>
                  <a:pt x="220860" y="197331"/>
                </a:cubicBezTo>
                <a:cubicBezTo>
                  <a:pt x="213695" y="210220"/>
                  <a:pt x="226191" y="214294"/>
                  <a:pt x="228857" y="227182"/>
                </a:cubicBezTo>
                <a:cubicBezTo>
                  <a:pt x="231606" y="240071"/>
                  <a:pt x="215528" y="251213"/>
                  <a:pt x="215528" y="251213"/>
                </a:cubicBezTo>
                <a:cubicBezTo>
                  <a:pt x="215528" y="251213"/>
                  <a:pt x="220443" y="241401"/>
                  <a:pt x="218610" y="235664"/>
                </a:cubicBezTo>
                <a:cubicBezTo>
                  <a:pt x="216861" y="229843"/>
                  <a:pt x="205698" y="224106"/>
                  <a:pt x="205698" y="206228"/>
                </a:cubicBezTo>
                <a:cubicBezTo>
                  <a:pt x="205698" y="188434"/>
                  <a:pt x="246767" y="172885"/>
                  <a:pt x="246767" y="172885"/>
                </a:cubicBezTo>
                <a:close/>
                <a:moveTo>
                  <a:pt x="227087" y="127512"/>
                </a:moveTo>
                <a:cubicBezTo>
                  <a:pt x="227087" y="127512"/>
                  <a:pt x="239076" y="144389"/>
                  <a:pt x="228419" y="161765"/>
                </a:cubicBezTo>
                <a:cubicBezTo>
                  <a:pt x="217679" y="179140"/>
                  <a:pt x="190370" y="191029"/>
                  <a:pt x="190037" y="203167"/>
                </a:cubicBezTo>
                <a:cubicBezTo>
                  <a:pt x="189620" y="220044"/>
                  <a:pt x="201693" y="243239"/>
                  <a:pt x="201693" y="243239"/>
                </a:cubicBezTo>
                <a:cubicBezTo>
                  <a:pt x="201693" y="243239"/>
                  <a:pt x="168722" y="217882"/>
                  <a:pt x="178963" y="195601"/>
                </a:cubicBezTo>
                <a:cubicBezTo>
                  <a:pt x="189204" y="173321"/>
                  <a:pt x="215514" y="165755"/>
                  <a:pt x="222674" y="152869"/>
                </a:cubicBezTo>
                <a:cubicBezTo>
                  <a:pt x="229751" y="139983"/>
                  <a:pt x="227087" y="127512"/>
                  <a:pt x="227087" y="127512"/>
                </a:cubicBezTo>
                <a:close/>
                <a:moveTo>
                  <a:pt x="23899" y="23859"/>
                </a:moveTo>
                <a:lnTo>
                  <a:pt x="23899" y="404688"/>
                </a:lnTo>
                <a:lnTo>
                  <a:pt x="417770" y="404688"/>
                </a:lnTo>
                <a:lnTo>
                  <a:pt x="417770" y="157702"/>
                </a:lnTo>
                <a:lnTo>
                  <a:pt x="312349" y="157702"/>
                </a:lnTo>
                <a:cubicBezTo>
                  <a:pt x="305771" y="157702"/>
                  <a:pt x="300442" y="152381"/>
                  <a:pt x="300442" y="145731"/>
                </a:cubicBezTo>
                <a:lnTo>
                  <a:pt x="300442" y="23859"/>
                </a:lnTo>
                <a:close/>
                <a:moveTo>
                  <a:pt x="23899" y="0"/>
                </a:moveTo>
                <a:lnTo>
                  <a:pt x="312349" y="0"/>
                </a:lnTo>
                <a:cubicBezTo>
                  <a:pt x="313265" y="0"/>
                  <a:pt x="314181" y="166"/>
                  <a:pt x="315097" y="333"/>
                </a:cubicBezTo>
                <a:cubicBezTo>
                  <a:pt x="315347" y="416"/>
                  <a:pt x="315514" y="499"/>
                  <a:pt x="315764" y="582"/>
                </a:cubicBezTo>
                <a:cubicBezTo>
                  <a:pt x="316596" y="831"/>
                  <a:pt x="317346" y="1081"/>
                  <a:pt x="318095" y="1496"/>
                </a:cubicBezTo>
                <a:cubicBezTo>
                  <a:pt x="318345" y="1663"/>
                  <a:pt x="318595" y="1829"/>
                  <a:pt x="318845" y="1995"/>
                </a:cubicBezTo>
                <a:cubicBezTo>
                  <a:pt x="319761" y="2577"/>
                  <a:pt x="320593" y="3242"/>
                  <a:pt x="321259" y="3990"/>
                </a:cubicBezTo>
                <a:cubicBezTo>
                  <a:pt x="321259" y="3990"/>
                  <a:pt x="321343" y="4073"/>
                  <a:pt x="321343" y="4073"/>
                </a:cubicBezTo>
                <a:lnTo>
                  <a:pt x="438755" y="137916"/>
                </a:lnTo>
                <a:cubicBezTo>
                  <a:pt x="440670" y="140078"/>
                  <a:pt x="441503" y="142821"/>
                  <a:pt x="441586" y="145648"/>
                </a:cubicBezTo>
                <a:cubicBezTo>
                  <a:pt x="441586" y="146063"/>
                  <a:pt x="441669" y="146479"/>
                  <a:pt x="441669" y="146978"/>
                </a:cubicBezTo>
                <a:lnTo>
                  <a:pt x="441669" y="583921"/>
                </a:lnTo>
                <a:cubicBezTo>
                  <a:pt x="441669" y="597056"/>
                  <a:pt x="430927" y="607780"/>
                  <a:pt x="417770" y="607780"/>
                </a:cubicBezTo>
                <a:lnTo>
                  <a:pt x="23899" y="607780"/>
                </a:lnTo>
                <a:cubicBezTo>
                  <a:pt x="10742" y="607780"/>
                  <a:pt x="0" y="597056"/>
                  <a:pt x="0" y="583921"/>
                </a:cubicBezTo>
                <a:lnTo>
                  <a:pt x="0" y="23859"/>
                </a:lnTo>
                <a:cubicBezTo>
                  <a:pt x="0" y="10724"/>
                  <a:pt x="10742" y="0"/>
                  <a:pt x="23899" y="0"/>
                </a:cubicBezTo>
                <a:close/>
              </a:path>
            </a:pathLst>
          </a:cu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6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-0.18099 -3.33333E-6 C -0.26211 -3.33333E-6 -0.36185 0.03079 -0.36185 0.05602 L -0.36185 0.1125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065FA56-622D-0306-7344-602687CFCCFB}"/>
              </a:ext>
            </a:extLst>
          </p:cNvPr>
          <p:cNvSpPr txBox="1">
            <a:spLocks/>
          </p:cNvSpPr>
          <p:nvPr/>
        </p:nvSpPr>
        <p:spPr>
          <a:xfrm>
            <a:off x="4013735" y="1463040"/>
            <a:ext cx="6873387" cy="413990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依赖配置的方式 </a:t>
            </a:r>
            <a:r>
              <a:rPr lang="en-US" altLang="zh-CN" sz="1800"/>
              <a:t>?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&lt;</a:t>
            </a:r>
            <a:r>
              <a:rPr lang="en-US" altLang="zh-CN" sz="1400">
                <a:solidFill>
                  <a:srgbClr val="0000FF"/>
                </a:solidFill>
                <a:ea typeface="Fira Code" panose="020B0809050000020004" pitchFamily="49" charset="0"/>
              </a:rPr>
              <a:t>dependencies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&gt;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	&lt;</a:t>
            </a:r>
            <a:r>
              <a:rPr lang="en-US" altLang="zh-CN" sz="1400">
                <a:solidFill>
                  <a:srgbClr val="0000FF"/>
                </a:solidFill>
                <a:ea typeface="Fira Code" panose="020B0809050000020004" pitchFamily="49" charset="0"/>
              </a:rPr>
              <a:t>dependency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&gt;...&lt;/</a:t>
            </a:r>
            <a:r>
              <a:rPr lang="en-US" altLang="zh-CN" sz="1400">
                <a:solidFill>
                  <a:srgbClr val="0000FF"/>
                </a:solidFill>
                <a:ea typeface="Fira Code" panose="020B0809050000020004" pitchFamily="49" charset="0"/>
              </a:rPr>
              <a:t>dependency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&gt;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&lt;/</a:t>
            </a:r>
            <a:r>
              <a:rPr lang="en-US" altLang="zh-CN" sz="1400">
                <a:solidFill>
                  <a:srgbClr val="0000FF"/>
                </a:solidFill>
                <a:ea typeface="Fira Code" panose="020B0809050000020004" pitchFamily="49" charset="0"/>
              </a:rPr>
              <a:t>dependencies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如何排除依赖？</a:t>
            </a:r>
            <a:endParaRPr lang="en-US" altLang="zh-CN" sz="180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&lt;</a:t>
            </a:r>
            <a:r>
              <a:rPr lang="en-US" altLang="zh-CN" sz="1400">
                <a:solidFill>
                  <a:srgbClr val="0000FF"/>
                </a:solidFill>
                <a:ea typeface="Fira Code" panose="020B0809050000020004" pitchFamily="49" charset="0"/>
              </a:rPr>
              <a:t>exclusions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&gt;...&lt;/</a:t>
            </a:r>
            <a:r>
              <a:rPr lang="en-US" altLang="zh-CN" sz="1400">
                <a:solidFill>
                  <a:srgbClr val="0000FF"/>
                </a:solidFill>
                <a:ea typeface="Fira Code" panose="020B0809050000020004" pitchFamily="49" charset="0"/>
              </a:rPr>
              <a:t>exclusions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ea typeface="Fira Code" panose="020B0809050000020004" pitchFamily="49" charset="0"/>
              </a:rPr>
              <a:t>&gt;</a:t>
            </a:r>
            <a:endParaRPr lang="en-US" altLang="zh-CN" sz="140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solidFill>
                  <a:srgbClr val="C00000"/>
                </a:solidFill>
              </a:rPr>
              <a:t>注意事项</a:t>
            </a:r>
            <a:endParaRPr lang="en-US" altLang="zh-CN" sz="1800">
              <a:solidFill>
                <a:srgbClr val="C00000"/>
              </a:solidFill>
            </a:endParaRP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一旦依赖配置变更了，记得重新加载</a:t>
            </a:r>
            <a:endParaRPr lang="en-US" altLang="zh-CN" sz="1400">
              <a:solidFill>
                <a:srgbClr val="C00000"/>
              </a:solidFill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引入的依赖本地仓库不存在，记得联网</a:t>
            </a:r>
          </a:p>
        </p:txBody>
      </p:sp>
    </p:spTree>
    <p:extLst>
      <p:ext uri="{BB962C8B-B14F-4D97-AF65-F5344CB8AC3E}">
        <p14:creationId xmlns:p14="http://schemas.microsoft.com/office/powerpoint/2010/main" val="323129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6B6AF2-0B50-55C2-51CD-625FA27E4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依赖管理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7CD99E-0F53-4D25-55F8-4948CDDE8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1439" y="2924827"/>
            <a:ext cx="3692525" cy="1136185"/>
          </a:xfrm>
        </p:spPr>
        <p:txBody>
          <a:bodyPr/>
          <a:lstStyle/>
          <a:p>
            <a:r>
              <a:rPr lang="zh-CN" altLang="en-US"/>
              <a:t>依赖配置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生命周期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832165-C9E7-9319-BAB6-76E99EE0BD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953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生命周期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15663A46-EE1D-B7A8-5717-5734F6CD21F0}"/>
              </a:ext>
            </a:extLst>
          </p:cNvPr>
          <p:cNvSpPr txBox="1">
            <a:spLocks/>
          </p:cNvSpPr>
          <p:nvPr/>
        </p:nvSpPr>
        <p:spPr>
          <a:xfrm>
            <a:off x="624893" y="1027990"/>
            <a:ext cx="1069880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>
                <a:latin typeface="Fira Code" panose="020B0809050000020004" pitchFamily="49" charset="0"/>
              </a:rPr>
              <a:t>的生命周期就是为了对所有的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>
                <a:latin typeface="Fira Code" panose="020B0809050000020004" pitchFamily="49" charset="0"/>
              </a:rPr>
              <a:t>项目构建过程进行抽象和统一。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5F6ACECD-62C1-8E2E-1877-716902450E8D}"/>
              </a:ext>
            </a:extLst>
          </p:cNvPr>
          <p:cNvSpPr txBox="1">
            <a:spLocks/>
          </p:cNvSpPr>
          <p:nvPr/>
        </p:nvSpPr>
        <p:spPr>
          <a:xfrm>
            <a:off x="746600" y="4542859"/>
            <a:ext cx="10698800" cy="175933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中有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3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套</a:t>
            </a:r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</a:rPr>
              <a:t>相互独立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的生命周期：</a:t>
            </a:r>
            <a:endParaRPr lang="en-US" altLang="zh-CN">
              <a:solidFill>
                <a:prstClr val="black">
                  <a:lumMod val="85000"/>
                  <a:lumOff val="15000"/>
                </a:prst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clean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：清理工作。</a:t>
            </a:r>
            <a:endParaRPr lang="en-US" altLang="zh-CN">
              <a:solidFill>
                <a:prstClr val="black">
                  <a:lumMod val="85000"/>
                  <a:lumOff val="15000"/>
                </a:prst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default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：核心工作，如：编译、测试、打包、安装、部署等。</a:t>
            </a:r>
            <a:endParaRPr lang="en-US" altLang="zh-CN">
              <a:solidFill>
                <a:prstClr val="black">
                  <a:lumMod val="85000"/>
                  <a:lumOff val="15000"/>
                </a:prst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site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：生成报告、发布站点等。</a:t>
            </a:r>
            <a:endParaRPr lang="en-US" altLang="zh-CN">
              <a:solidFill>
                <a:prstClr val="black">
                  <a:lumMod val="85000"/>
                  <a:lumOff val="15000"/>
                </a:prst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0" name="!!流程图: 文档 1">
            <a:extLst>
              <a:ext uri="{FF2B5EF4-FFF2-40B4-BE49-F238E27FC236}">
                <a16:creationId xmlns:a16="http://schemas.microsoft.com/office/drawing/2014/main" id="{9143109A-FD56-293D-73F0-DA1DEA02D26F}"/>
              </a:ext>
            </a:extLst>
          </p:cNvPr>
          <p:cNvSpPr/>
          <p:nvPr/>
        </p:nvSpPr>
        <p:spPr>
          <a:xfrm>
            <a:off x="925895" y="1896214"/>
            <a:ext cx="2580044" cy="1307682"/>
          </a:xfrm>
          <a:prstGeom prst="flowChartDocument">
            <a:avLst/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inpin heiti" panose="00000500000000000000" pitchFamily="2" charset="-122"/>
              <a:cs typeface="+mn-cs"/>
            </a:endParaRPr>
          </a:p>
        </p:txBody>
      </p:sp>
      <p:sp>
        <p:nvSpPr>
          <p:cNvPr id="21" name="!!流程图: 文档 2">
            <a:extLst>
              <a:ext uri="{FF2B5EF4-FFF2-40B4-BE49-F238E27FC236}">
                <a16:creationId xmlns:a16="http://schemas.microsoft.com/office/drawing/2014/main" id="{80C6FB2E-1B5A-F13B-E9D3-8EC4D8AFB3A9}"/>
              </a:ext>
            </a:extLst>
          </p:cNvPr>
          <p:cNvSpPr/>
          <p:nvPr/>
        </p:nvSpPr>
        <p:spPr>
          <a:xfrm>
            <a:off x="4570453" y="1901898"/>
            <a:ext cx="2510027" cy="1289733"/>
          </a:xfrm>
          <a:prstGeom prst="flowChartDocument">
            <a:avLst/>
          </a:prstGeom>
          <a:gradFill>
            <a:gsLst>
              <a:gs pos="79000">
                <a:srgbClr val="C0504D">
                  <a:lumMod val="60000"/>
                  <a:lumOff val="40000"/>
                  <a:alpha val="58000"/>
                </a:srgbClr>
              </a:gs>
              <a:gs pos="0">
                <a:srgbClr val="AF76B0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C0504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inpin heiti" panose="00000500000000000000" pitchFamily="2" charset="-122"/>
              <a:cs typeface="+mn-cs"/>
            </a:endParaRPr>
          </a:p>
        </p:txBody>
      </p:sp>
      <p:sp>
        <p:nvSpPr>
          <p:cNvPr id="22" name="!!流程图: 文档 3">
            <a:extLst>
              <a:ext uri="{FF2B5EF4-FFF2-40B4-BE49-F238E27FC236}">
                <a16:creationId xmlns:a16="http://schemas.microsoft.com/office/drawing/2014/main" id="{86A89A5C-4510-662E-162A-002FEB05F703}"/>
              </a:ext>
            </a:extLst>
          </p:cNvPr>
          <p:cNvSpPr/>
          <p:nvPr/>
        </p:nvSpPr>
        <p:spPr>
          <a:xfrm>
            <a:off x="8144994" y="1905188"/>
            <a:ext cx="2510026" cy="1289733"/>
          </a:xfrm>
          <a:prstGeom prst="flowChartDocument">
            <a:avLst/>
          </a:prstGeom>
          <a:gradFill>
            <a:gsLst>
              <a:gs pos="40000">
                <a:srgbClr val="C297C3"/>
              </a:gs>
              <a:gs pos="100000">
                <a:srgbClr val="4F81BD">
                  <a:lumMod val="75000"/>
                </a:srgbClr>
              </a:gs>
            </a:gsLst>
            <a:path path="circle">
              <a:fillToRect r="100000" b="100000"/>
            </a:path>
          </a:gradFill>
          <a:ln w="25400" cap="flat" cmpd="sng" algn="ctr">
            <a:noFill/>
            <a:prstDash val="solid"/>
          </a:ln>
          <a:effectLst>
            <a:outerShdw blurRad="317500" dist="50800" dir="5400000" algn="t" rotWithShape="0">
              <a:sysClr val="windowText" lastClr="000000">
                <a:alpha val="24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inpin heiti" panose="00000500000000000000" pitchFamily="2" charset="-122"/>
              <a:cs typeface="+mn-cs"/>
            </a:endParaRPr>
          </a:p>
        </p:txBody>
      </p:sp>
      <p:sp>
        <p:nvSpPr>
          <p:cNvPr id="23" name="iconfont-1068-752577">
            <a:extLst>
              <a:ext uri="{FF2B5EF4-FFF2-40B4-BE49-F238E27FC236}">
                <a16:creationId xmlns:a16="http://schemas.microsoft.com/office/drawing/2014/main" id="{4DF30F53-5254-6F10-CD43-21BEC9890CB3}"/>
              </a:ext>
            </a:extLst>
          </p:cNvPr>
          <p:cNvSpPr/>
          <p:nvPr/>
        </p:nvSpPr>
        <p:spPr>
          <a:xfrm>
            <a:off x="1671439" y="2203599"/>
            <a:ext cx="391425" cy="509511"/>
          </a:xfrm>
          <a:custGeom>
            <a:avLst/>
            <a:gdLst>
              <a:gd name="T0" fmla="*/ 3733 w 11200"/>
              <a:gd name="T1" fmla="*/ 5067 h 11735"/>
              <a:gd name="T2" fmla="*/ 3467 w 11200"/>
              <a:gd name="T3" fmla="*/ 9600 h 11735"/>
              <a:gd name="T4" fmla="*/ 3200 w 11200"/>
              <a:gd name="T5" fmla="*/ 5067 h 11735"/>
              <a:gd name="T6" fmla="*/ 5600 w 11200"/>
              <a:gd name="T7" fmla="*/ 4800 h 11735"/>
              <a:gd name="T8" fmla="*/ 5867 w 11200"/>
              <a:gd name="T9" fmla="*/ 9334 h 11735"/>
              <a:gd name="T10" fmla="*/ 5333 w 11200"/>
              <a:gd name="T11" fmla="*/ 9334 h 11735"/>
              <a:gd name="T12" fmla="*/ 5600 w 11200"/>
              <a:gd name="T13" fmla="*/ 4800 h 11735"/>
              <a:gd name="T14" fmla="*/ 8000 w 11200"/>
              <a:gd name="T15" fmla="*/ 5067 h 11735"/>
              <a:gd name="T16" fmla="*/ 7733 w 11200"/>
              <a:gd name="T17" fmla="*/ 9600 h 11735"/>
              <a:gd name="T18" fmla="*/ 7467 w 11200"/>
              <a:gd name="T19" fmla="*/ 5067 h 11735"/>
              <a:gd name="T20" fmla="*/ 280 w 11200"/>
              <a:gd name="T21" fmla="*/ 2134 h 11735"/>
              <a:gd name="T22" fmla="*/ 11200 w 11200"/>
              <a:gd name="T23" fmla="*/ 2400 h 11735"/>
              <a:gd name="T24" fmla="*/ 280 w 11200"/>
              <a:gd name="T25" fmla="*/ 2667 h 11735"/>
              <a:gd name="T26" fmla="*/ 280 w 11200"/>
              <a:gd name="T27" fmla="*/ 2134 h 11735"/>
              <a:gd name="T28" fmla="*/ 10133 w 11200"/>
              <a:gd name="T29" fmla="*/ 10604 h 11735"/>
              <a:gd name="T30" fmla="*/ 2200 w 11200"/>
              <a:gd name="T31" fmla="*/ 11734 h 11735"/>
              <a:gd name="T32" fmla="*/ 1067 w 11200"/>
              <a:gd name="T33" fmla="*/ 3467 h 11735"/>
              <a:gd name="T34" fmla="*/ 1600 w 11200"/>
              <a:gd name="T35" fmla="*/ 3467 h 11735"/>
              <a:gd name="T36" fmla="*/ 2171 w 11200"/>
              <a:gd name="T37" fmla="*/ 11232 h 11735"/>
              <a:gd name="T38" fmla="*/ 9601 w 11200"/>
              <a:gd name="T39" fmla="*/ 10663 h 11735"/>
              <a:gd name="T40" fmla="*/ 9867 w 11200"/>
              <a:gd name="T41" fmla="*/ 3200 h 11735"/>
              <a:gd name="T42" fmla="*/ 10133 w 11200"/>
              <a:gd name="T43" fmla="*/ 3467 h 11735"/>
              <a:gd name="T44" fmla="*/ 9000 w 11200"/>
              <a:gd name="T45" fmla="*/ 2134 h 11735"/>
              <a:gd name="T46" fmla="*/ 8000 w 11200"/>
              <a:gd name="T47" fmla="*/ 1334 h 11735"/>
              <a:gd name="T48" fmla="*/ 7467 w 11200"/>
              <a:gd name="T49" fmla="*/ 1334 h 11735"/>
              <a:gd name="T50" fmla="*/ 6933 w 11200"/>
              <a:gd name="T51" fmla="*/ 534 h 11735"/>
              <a:gd name="T52" fmla="*/ 3733 w 11200"/>
              <a:gd name="T53" fmla="*/ 1067 h 11735"/>
              <a:gd name="T54" fmla="*/ 3467 w 11200"/>
              <a:gd name="T55" fmla="*/ 1600 h 11735"/>
              <a:gd name="T56" fmla="*/ 3200 w 11200"/>
              <a:gd name="T57" fmla="*/ 1067 h 11735"/>
              <a:gd name="T58" fmla="*/ 6933 w 11200"/>
              <a:gd name="T59" fmla="*/ 0 h 11735"/>
              <a:gd name="T60" fmla="*/ 8000 w 11200"/>
              <a:gd name="T61" fmla="*/ 1334 h 11735"/>
              <a:gd name="T62" fmla="*/ 4267 w 11200"/>
              <a:gd name="T63" fmla="*/ 3200 h 11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200" h="11735">
                <a:moveTo>
                  <a:pt x="3467" y="4800"/>
                </a:moveTo>
                <a:cubicBezTo>
                  <a:pt x="3614" y="4800"/>
                  <a:pt x="3733" y="4920"/>
                  <a:pt x="3733" y="5067"/>
                </a:cubicBezTo>
                <a:lnTo>
                  <a:pt x="3733" y="9334"/>
                </a:lnTo>
                <a:cubicBezTo>
                  <a:pt x="3733" y="9481"/>
                  <a:pt x="3614" y="9600"/>
                  <a:pt x="3467" y="9600"/>
                </a:cubicBezTo>
                <a:cubicBezTo>
                  <a:pt x="3319" y="9600"/>
                  <a:pt x="3200" y="9481"/>
                  <a:pt x="3200" y="9334"/>
                </a:cubicBezTo>
                <a:lnTo>
                  <a:pt x="3200" y="5067"/>
                </a:lnTo>
                <a:cubicBezTo>
                  <a:pt x="3200" y="4920"/>
                  <a:pt x="3319" y="4800"/>
                  <a:pt x="3467" y="4800"/>
                </a:cubicBezTo>
                <a:close/>
                <a:moveTo>
                  <a:pt x="5600" y="4800"/>
                </a:moveTo>
                <a:cubicBezTo>
                  <a:pt x="5747" y="4800"/>
                  <a:pt x="5867" y="4920"/>
                  <a:pt x="5867" y="5067"/>
                </a:cubicBezTo>
                <a:lnTo>
                  <a:pt x="5867" y="9334"/>
                </a:lnTo>
                <a:cubicBezTo>
                  <a:pt x="5867" y="9481"/>
                  <a:pt x="5747" y="9600"/>
                  <a:pt x="5600" y="9600"/>
                </a:cubicBezTo>
                <a:cubicBezTo>
                  <a:pt x="5453" y="9600"/>
                  <a:pt x="5333" y="9481"/>
                  <a:pt x="5333" y="9334"/>
                </a:cubicBezTo>
                <a:lnTo>
                  <a:pt x="5333" y="5067"/>
                </a:lnTo>
                <a:cubicBezTo>
                  <a:pt x="5333" y="4920"/>
                  <a:pt x="5453" y="4800"/>
                  <a:pt x="5600" y="4800"/>
                </a:cubicBezTo>
                <a:close/>
                <a:moveTo>
                  <a:pt x="7733" y="4800"/>
                </a:moveTo>
                <a:cubicBezTo>
                  <a:pt x="7881" y="4800"/>
                  <a:pt x="8000" y="4920"/>
                  <a:pt x="8000" y="5067"/>
                </a:cubicBezTo>
                <a:lnTo>
                  <a:pt x="8000" y="9334"/>
                </a:lnTo>
                <a:cubicBezTo>
                  <a:pt x="8000" y="9481"/>
                  <a:pt x="7881" y="9600"/>
                  <a:pt x="7733" y="9600"/>
                </a:cubicBezTo>
                <a:cubicBezTo>
                  <a:pt x="7586" y="9600"/>
                  <a:pt x="7467" y="9481"/>
                  <a:pt x="7467" y="9334"/>
                </a:cubicBezTo>
                <a:lnTo>
                  <a:pt x="7467" y="5067"/>
                </a:lnTo>
                <a:cubicBezTo>
                  <a:pt x="7467" y="4920"/>
                  <a:pt x="7586" y="4800"/>
                  <a:pt x="7733" y="4800"/>
                </a:cubicBezTo>
                <a:close/>
                <a:moveTo>
                  <a:pt x="280" y="2134"/>
                </a:moveTo>
                <a:lnTo>
                  <a:pt x="10920" y="2134"/>
                </a:lnTo>
                <a:cubicBezTo>
                  <a:pt x="11075" y="2134"/>
                  <a:pt x="11200" y="2253"/>
                  <a:pt x="11200" y="2400"/>
                </a:cubicBezTo>
                <a:cubicBezTo>
                  <a:pt x="11200" y="2548"/>
                  <a:pt x="11075" y="2667"/>
                  <a:pt x="10920" y="2667"/>
                </a:cubicBezTo>
                <a:lnTo>
                  <a:pt x="280" y="2667"/>
                </a:lnTo>
                <a:cubicBezTo>
                  <a:pt x="129" y="2671"/>
                  <a:pt x="4" y="2551"/>
                  <a:pt x="0" y="2400"/>
                </a:cubicBezTo>
                <a:cubicBezTo>
                  <a:pt x="0" y="2253"/>
                  <a:pt x="125" y="2134"/>
                  <a:pt x="280" y="2134"/>
                </a:cubicBezTo>
                <a:close/>
                <a:moveTo>
                  <a:pt x="10133" y="3467"/>
                </a:moveTo>
                <a:lnTo>
                  <a:pt x="10133" y="10604"/>
                </a:lnTo>
                <a:cubicBezTo>
                  <a:pt x="10133" y="11228"/>
                  <a:pt x="9626" y="11734"/>
                  <a:pt x="9000" y="11734"/>
                </a:cubicBezTo>
                <a:lnTo>
                  <a:pt x="2200" y="11734"/>
                </a:lnTo>
                <a:cubicBezTo>
                  <a:pt x="1575" y="11735"/>
                  <a:pt x="1068" y="11229"/>
                  <a:pt x="1067" y="10604"/>
                </a:cubicBezTo>
                <a:lnTo>
                  <a:pt x="1067" y="3467"/>
                </a:lnTo>
                <a:cubicBezTo>
                  <a:pt x="1067" y="3320"/>
                  <a:pt x="1186" y="3200"/>
                  <a:pt x="1333" y="3200"/>
                </a:cubicBezTo>
                <a:cubicBezTo>
                  <a:pt x="1481" y="3200"/>
                  <a:pt x="1600" y="3320"/>
                  <a:pt x="1600" y="3467"/>
                </a:cubicBezTo>
                <a:lnTo>
                  <a:pt x="1600" y="10663"/>
                </a:lnTo>
                <a:cubicBezTo>
                  <a:pt x="1600" y="10977"/>
                  <a:pt x="1856" y="11232"/>
                  <a:pt x="2171" y="11232"/>
                </a:cubicBezTo>
                <a:lnTo>
                  <a:pt x="9029" y="11232"/>
                </a:lnTo>
                <a:cubicBezTo>
                  <a:pt x="9344" y="11232"/>
                  <a:pt x="9600" y="10977"/>
                  <a:pt x="9601" y="10663"/>
                </a:cubicBezTo>
                <a:lnTo>
                  <a:pt x="9601" y="3467"/>
                </a:lnTo>
                <a:cubicBezTo>
                  <a:pt x="9601" y="3320"/>
                  <a:pt x="9720" y="3200"/>
                  <a:pt x="9867" y="3200"/>
                </a:cubicBezTo>
                <a:cubicBezTo>
                  <a:pt x="10014" y="3200"/>
                  <a:pt x="10134" y="3320"/>
                  <a:pt x="10134" y="3467"/>
                </a:cubicBezTo>
                <a:lnTo>
                  <a:pt x="10133" y="3467"/>
                </a:lnTo>
                <a:close/>
                <a:moveTo>
                  <a:pt x="2200" y="2134"/>
                </a:moveTo>
                <a:lnTo>
                  <a:pt x="9000" y="2134"/>
                </a:lnTo>
                <a:lnTo>
                  <a:pt x="2200" y="2134"/>
                </a:lnTo>
                <a:close/>
                <a:moveTo>
                  <a:pt x="8000" y="1334"/>
                </a:moveTo>
                <a:cubicBezTo>
                  <a:pt x="8000" y="1481"/>
                  <a:pt x="7881" y="1600"/>
                  <a:pt x="7733" y="1600"/>
                </a:cubicBezTo>
                <a:cubicBezTo>
                  <a:pt x="7586" y="1600"/>
                  <a:pt x="7467" y="1481"/>
                  <a:pt x="7467" y="1334"/>
                </a:cubicBezTo>
                <a:lnTo>
                  <a:pt x="7467" y="1067"/>
                </a:lnTo>
                <a:cubicBezTo>
                  <a:pt x="7467" y="772"/>
                  <a:pt x="7228" y="534"/>
                  <a:pt x="6933" y="534"/>
                </a:cubicBezTo>
                <a:lnTo>
                  <a:pt x="4267" y="534"/>
                </a:lnTo>
                <a:cubicBezTo>
                  <a:pt x="3972" y="534"/>
                  <a:pt x="3733" y="772"/>
                  <a:pt x="3733" y="1067"/>
                </a:cubicBezTo>
                <a:lnTo>
                  <a:pt x="3733" y="1334"/>
                </a:lnTo>
                <a:cubicBezTo>
                  <a:pt x="3733" y="1481"/>
                  <a:pt x="3614" y="1600"/>
                  <a:pt x="3467" y="1600"/>
                </a:cubicBezTo>
                <a:cubicBezTo>
                  <a:pt x="3319" y="1600"/>
                  <a:pt x="3200" y="1481"/>
                  <a:pt x="3200" y="1334"/>
                </a:cubicBezTo>
                <a:lnTo>
                  <a:pt x="3200" y="1067"/>
                </a:lnTo>
                <a:cubicBezTo>
                  <a:pt x="3200" y="478"/>
                  <a:pt x="3678" y="0"/>
                  <a:pt x="4267" y="0"/>
                </a:cubicBezTo>
                <a:lnTo>
                  <a:pt x="6933" y="0"/>
                </a:lnTo>
                <a:cubicBezTo>
                  <a:pt x="7522" y="0"/>
                  <a:pt x="8000" y="478"/>
                  <a:pt x="8000" y="1067"/>
                </a:cubicBezTo>
                <a:lnTo>
                  <a:pt x="8000" y="1334"/>
                </a:lnTo>
                <a:close/>
                <a:moveTo>
                  <a:pt x="6933" y="3200"/>
                </a:moveTo>
                <a:lnTo>
                  <a:pt x="4267" y="3200"/>
                </a:lnTo>
                <a:lnTo>
                  <a:pt x="6933" y="3200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CC740FA-C08C-4854-A1CA-C0A1743E5B53}"/>
              </a:ext>
            </a:extLst>
          </p:cNvPr>
          <p:cNvSpPr txBox="1"/>
          <p:nvPr/>
        </p:nvSpPr>
        <p:spPr>
          <a:xfrm>
            <a:off x="2102622" y="2322256"/>
            <a:ext cx="109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prstClr val="white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(clean)</a:t>
            </a:r>
            <a:endParaRPr lang="zh-CN" altLang="en-US" sz="1600" dirty="0">
              <a:solidFill>
                <a:prstClr val="white"/>
              </a:solidFill>
              <a:latin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25" name="Shape 308">
            <a:extLst>
              <a:ext uri="{FF2B5EF4-FFF2-40B4-BE49-F238E27FC236}">
                <a16:creationId xmlns:a16="http://schemas.microsoft.com/office/drawing/2014/main" id="{A9610994-AC8F-0C00-783A-A2D27B546222}"/>
              </a:ext>
            </a:extLst>
          </p:cNvPr>
          <p:cNvSpPr/>
          <p:nvPr/>
        </p:nvSpPr>
        <p:spPr>
          <a:xfrm>
            <a:off x="5210271" y="2191469"/>
            <a:ext cx="492716" cy="546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2681"/>
                </a:moveTo>
                <a:lnTo>
                  <a:pt x="19493" y="521"/>
                </a:lnTo>
                <a:lnTo>
                  <a:pt x="19229" y="372"/>
                </a:lnTo>
                <a:lnTo>
                  <a:pt x="19032" y="298"/>
                </a:lnTo>
                <a:lnTo>
                  <a:pt x="18768" y="372"/>
                </a:lnTo>
                <a:lnTo>
                  <a:pt x="18505" y="521"/>
                </a:lnTo>
                <a:lnTo>
                  <a:pt x="18373" y="819"/>
                </a:lnTo>
                <a:lnTo>
                  <a:pt x="18373" y="1192"/>
                </a:lnTo>
                <a:lnTo>
                  <a:pt x="18176" y="1192"/>
                </a:lnTo>
                <a:lnTo>
                  <a:pt x="17912" y="1341"/>
                </a:lnTo>
                <a:lnTo>
                  <a:pt x="12907" y="7001"/>
                </a:lnTo>
                <a:lnTo>
                  <a:pt x="12907" y="7672"/>
                </a:lnTo>
                <a:lnTo>
                  <a:pt x="12644" y="8342"/>
                </a:lnTo>
                <a:lnTo>
                  <a:pt x="13171" y="9012"/>
                </a:lnTo>
                <a:lnTo>
                  <a:pt x="12051" y="10279"/>
                </a:lnTo>
                <a:lnTo>
                  <a:pt x="8495" y="6182"/>
                </a:lnTo>
                <a:lnTo>
                  <a:pt x="8627" y="5512"/>
                </a:lnTo>
                <a:lnTo>
                  <a:pt x="8627" y="4320"/>
                </a:lnTo>
                <a:lnTo>
                  <a:pt x="8495" y="3650"/>
                </a:lnTo>
                <a:lnTo>
                  <a:pt x="8363" y="3128"/>
                </a:lnTo>
                <a:lnTo>
                  <a:pt x="8166" y="2458"/>
                </a:lnTo>
                <a:lnTo>
                  <a:pt x="7771" y="1862"/>
                </a:lnTo>
                <a:lnTo>
                  <a:pt x="7441" y="1341"/>
                </a:lnTo>
                <a:lnTo>
                  <a:pt x="6915" y="968"/>
                </a:lnTo>
                <a:lnTo>
                  <a:pt x="6454" y="670"/>
                </a:lnTo>
                <a:lnTo>
                  <a:pt x="5993" y="298"/>
                </a:lnTo>
                <a:lnTo>
                  <a:pt x="4807" y="0"/>
                </a:lnTo>
                <a:lnTo>
                  <a:pt x="3754" y="0"/>
                </a:lnTo>
                <a:lnTo>
                  <a:pt x="3095" y="149"/>
                </a:lnTo>
                <a:lnTo>
                  <a:pt x="5663" y="2979"/>
                </a:lnTo>
                <a:lnTo>
                  <a:pt x="5005" y="5661"/>
                </a:lnTo>
                <a:lnTo>
                  <a:pt x="2502" y="6331"/>
                </a:lnTo>
                <a:lnTo>
                  <a:pt x="132" y="3650"/>
                </a:lnTo>
                <a:lnTo>
                  <a:pt x="0" y="4171"/>
                </a:lnTo>
                <a:lnTo>
                  <a:pt x="0" y="5512"/>
                </a:lnTo>
                <a:lnTo>
                  <a:pt x="132" y="6108"/>
                </a:lnTo>
                <a:lnTo>
                  <a:pt x="263" y="6778"/>
                </a:lnTo>
                <a:lnTo>
                  <a:pt x="527" y="7299"/>
                </a:lnTo>
                <a:lnTo>
                  <a:pt x="1185" y="8342"/>
                </a:lnTo>
                <a:lnTo>
                  <a:pt x="1712" y="8789"/>
                </a:lnTo>
                <a:lnTo>
                  <a:pt x="2305" y="9161"/>
                </a:lnTo>
                <a:lnTo>
                  <a:pt x="2766" y="9459"/>
                </a:lnTo>
                <a:lnTo>
                  <a:pt x="3951" y="9757"/>
                </a:lnTo>
                <a:lnTo>
                  <a:pt x="5005" y="9757"/>
                </a:lnTo>
                <a:lnTo>
                  <a:pt x="5663" y="9608"/>
                </a:lnTo>
                <a:lnTo>
                  <a:pt x="9220" y="13481"/>
                </a:lnTo>
                <a:lnTo>
                  <a:pt x="5861" y="17429"/>
                </a:lnTo>
                <a:lnTo>
                  <a:pt x="5663" y="17131"/>
                </a:lnTo>
                <a:lnTo>
                  <a:pt x="4676" y="18099"/>
                </a:lnTo>
                <a:lnTo>
                  <a:pt x="3095" y="20930"/>
                </a:lnTo>
                <a:lnTo>
                  <a:pt x="3490" y="21302"/>
                </a:lnTo>
                <a:lnTo>
                  <a:pt x="5993" y="19589"/>
                </a:lnTo>
                <a:lnTo>
                  <a:pt x="6849" y="18472"/>
                </a:lnTo>
                <a:lnTo>
                  <a:pt x="6585" y="18248"/>
                </a:lnTo>
                <a:lnTo>
                  <a:pt x="10076" y="14450"/>
                </a:lnTo>
                <a:lnTo>
                  <a:pt x="15805" y="20930"/>
                </a:lnTo>
                <a:lnTo>
                  <a:pt x="16134" y="21228"/>
                </a:lnTo>
                <a:lnTo>
                  <a:pt x="16463" y="21451"/>
                </a:lnTo>
                <a:lnTo>
                  <a:pt x="16859" y="21600"/>
                </a:lnTo>
                <a:lnTo>
                  <a:pt x="17583" y="21600"/>
                </a:lnTo>
                <a:lnTo>
                  <a:pt x="17912" y="21451"/>
                </a:lnTo>
                <a:lnTo>
                  <a:pt x="18307" y="21228"/>
                </a:lnTo>
                <a:lnTo>
                  <a:pt x="18637" y="20930"/>
                </a:lnTo>
                <a:lnTo>
                  <a:pt x="18900" y="20632"/>
                </a:lnTo>
                <a:lnTo>
                  <a:pt x="19098" y="20259"/>
                </a:lnTo>
                <a:lnTo>
                  <a:pt x="19229" y="19738"/>
                </a:lnTo>
                <a:lnTo>
                  <a:pt x="19229" y="18919"/>
                </a:lnTo>
                <a:lnTo>
                  <a:pt x="19098" y="18472"/>
                </a:lnTo>
                <a:lnTo>
                  <a:pt x="18900" y="18099"/>
                </a:lnTo>
                <a:lnTo>
                  <a:pt x="18637" y="17652"/>
                </a:lnTo>
                <a:lnTo>
                  <a:pt x="12907" y="11172"/>
                </a:lnTo>
                <a:lnTo>
                  <a:pt x="13961" y="9981"/>
                </a:lnTo>
                <a:lnTo>
                  <a:pt x="14488" y="10502"/>
                </a:lnTo>
                <a:lnTo>
                  <a:pt x="15080" y="10130"/>
                </a:lnTo>
                <a:lnTo>
                  <a:pt x="15805" y="10130"/>
                </a:lnTo>
                <a:lnTo>
                  <a:pt x="20678" y="4618"/>
                </a:lnTo>
                <a:lnTo>
                  <a:pt x="20678" y="4469"/>
                </a:lnTo>
                <a:lnTo>
                  <a:pt x="20810" y="4171"/>
                </a:lnTo>
                <a:lnTo>
                  <a:pt x="20941" y="4022"/>
                </a:lnTo>
                <a:lnTo>
                  <a:pt x="21139" y="3948"/>
                </a:lnTo>
                <a:lnTo>
                  <a:pt x="21402" y="3799"/>
                </a:lnTo>
                <a:lnTo>
                  <a:pt x="21600" y="3501"/>
                </a:lnTo>
                <a:lnTo>
                  <a:pt x="21600" y="2979"/>
                </a:lnTo>
                <a:lnTo>
                  <a:pt x="21402" y="2681"/>
                </a:lnTo>
                <a:close/>
                <a:moveTo>
                  <a:pt x="17320" y="18770"/>
                </a:moveTo>
                <a:lnTo>
                  <a:pt x="17715" y="18919"/>
                </a:lnTo>
                <a:lnTo>
                  <a:pt x="17912" y="19068"/>
                </a:lnTo>
                <a:lnTo>
                  <a:pt x="18176" y="19291"/>
                </a:lnTo>
                <a:lnTo>
                  <a:pt x="18176" y="19961"/>
                </a:lnTo>
                <a:lnTo>
                  <a:pt x="17912" y="20259"/>
                </a:lnTo>
                <a:lnTo>
                  <a:pt x="17715" y="20557"/>
                </a:lnTo>
                <a:lnTo>
                  <a:pt x="17122" y="20557"/>
                </a:lnTo>
                <a:lnTo>
                  <a:pt x="16595" y="19961"/>
                </a:lnTo>
                <a:lnTo>
                  <a:pt x="16595" y="19291"/>
                </a:lnTo>
                <a:lnTo>
                  <a:pt x="16859" y="19068"/>
                </a:lnTo>
                <a:lnTo>
                  <a:pt x="17122" y="18919"/>
                </a:lnTo>
                <a:lnTo>
                  <a:pt x="17320" y="18770"/>
                </a:lnTo>
                <a:close/>
                <a:moveTo>
                  <a:pt x="14554" y="7299"/>
                </a:moveTo>
                <a:lnTo>
                  <a:pt x="14224" y="6852"/>
                </a:lnTo>
                <a:lnTo>
                  <a:pt x="17912" y="2681"/>
                </a:lnTo>
                <a:lnTo>
                  <a:pt x="18307" y="3128"/>
                </a:lnTo>
                <a:lnTo>
                  <a:pt x="14554" y="7299"/>
                </a:lnTo>
                <a:close/>
                <a:moveTo>
                  <a:pt x="15805" y="8640"/>
                </a:moveTo>
                <a:lnTo>
                  <a:pt x="15410" y="8268"/>
                </a:lnTo>
                <a:lnTo>
                  <a:pt x="19098" y="4022"/>
                </a:lnTo>
                <a:lnTo>
                  <a:pt x="19493" y="4469"/>
                </a:lnTo>
                <a:lnTo>
                  <a:pt x="15805" y="8640"/>
                </a:ln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1D4260-2A90-EE58-FF5F-8AA3C713762E}"/>
              </a:ext>
            </a:extLst>
          </p:cNvPr>
          <p:cNvSpPr txBox="1"/>
          <p:nvPr/>
        </p:nvSpPr>
        <p:spPr>
          <a:xfrm>
            <a:off x="5662036" y="2295537"/>
            <a:ext cx="1289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prstClr val="white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(default)</a:t>
            </a:r>
            <a:endParaRPr lang="zh-CN" altLang="en-US" sz="1600" dirty="0">
              <a:solidFill>
                <a:prstClr val="white"/>
              </a:solidFill>
              <a:latin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27" name="Group 50">
            <a:extLst>
              <a:ext uri="{FF2B5EF4-FFF2-40B4-BE49-F238E27FC236}">
                <a16:creationId xmlns:a16="http://schemas.microsoft.com/office/drawing/2014/main" id="{8E041FDD-BB9A-3265-8012-DFBAD354DA88}"/>
              </a:ext>
            </a:extLst>
          </p:cNvPr>
          <p:cNvGrpSpPr/>
          <p:nvPr/>
        </p:nvGrpSpPr>
        <p:grpSpPr>
          <a:xfrm>
            <a:off x="8803469" y="2289853"/>
            <a:ext cx="506282" cy="409336"/>
            <a:chOff x="5327651" y="2173288"/>
            <a:chExt cx="287338" cy="293687"/>
          </a:xfrm>
          <a:solidFill>
            <a:sysClr val="window" lastClr="FFFFFF"/>
          </a:solidFill>
        </p:grpSpPr>
        <p:sp>
          <p:nvSpPr>
            <p:cNvPr id="28" name="Freeform 358">
              <a:extLst>
                <a:ext uri="{FF2B5EF4-FFF2-40B4-BE49-F238E27FC236}">
                  <a16:creationId xmlns:a16="http://schemas.microsoft.com/office/drawing/2014/main" id="{44DD9422-13D5-1BBF-F279-6810B9867483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327651" y="2173288"/>
              <a:ext cx="287338" cy="171450"/>
            </a:xfrm>
            <a:custGeom>
              <a:avLst/>
              <a:gdLst/>
              <a:ahLst/>
              <a:cxnLst>
                <a:cxn ang="0">
                  <a:pos x="121" y="30"/>
                </a:cxn>
                <a:cxn ang="0">
                  <a:pos x="75" y="4"/>
                </a:cxn>
                <a:cxn ang="0">
                  <a:pos x="52" y="4"/>
                </a:cxn>
                <a:cxn ang="0">
                  <a:pos x="5" y="30"/>
                </a:cxn>
                <a:cxn ang="0">
                  <a:pos x="0" y="38"/>
                </a:cxn>
                <a:cxn ang="0">
                  <a:pos x="5" y="46"/>
                </a:cxn>
                <a:cxn ang="0">
                  <a:pos x="52" y="72"/>
                </a:cxn>
                <a:cxn ang="0">
                  <a:pos x="63" y="75"/>
                </a:cxn>
                <a:cxn ang="0">
                  <a:pos x="75" y="72"/>
                </a:cxn>
                <a:cxn ang="0">
                  <a:pos x="121" y="46"/>
                </a:cxn>
                <a:cxn ang="0">
                  <a:pos x="127" y="38"/>
                </a:cxn>
                <a:cxn ang="0">
                  <a:pos x="121" y="30"/>
                </a:cxn>
                <a:cxn ang="0">
                  <a:pos x="119" y="42"/>
                </a:cxn>
                <a:cxn ang="0">
                  <a:pos x="73" y="68"/>
                </a:cxn>
                <a:cxn ang="0">
                  <a:pos x="54" y="68"/>
                </a:cxn>
                <a:cxn ang="0">
                  <a:pos x="7" y="42"/>
                </a:cxn>
                <a:cxn ang="0">
                  <a:pos x="4" y="38"/>
                </a:cxn>
                <a:cxn ang="0">
                  <a:pos x="7" y="34"/>
                </a:cxn>
                <a:cxn ang="0">
                  <a:pos x="54" y="8"/>
                </a:cxn>
                <a:cxn ang="0">
                  <a:pos x="63" y="6"/>
                </a:cxn>
                <a:cxn ang="0">
                  <a:pos x="73" y="8"/>
                </a:cxn>
                <a:cxn ang="0">
                  <a:pos x="119" y="34"/>
                </a:cxn>
                <a:cxn ang="0">
                  <a:pos x="122" y="38"/>
                </a:cxn>
                <a:cxn ang="0">
                  <a:pos x="119" y="42"/>
                </a:cxn>
              </a:cxnLst>
              <a:rect l="0" t="0" r="0" b="0"/>
              <a:pathLst>
                <a:path w="127" h="75">
                  <a:moveTo>
                    <a:pt x="121" y="30"/>
                  </a:moveTo>
                  <a:cubicBezTo>
                    <a:pt x="75" y="4"/>
                    <a:pt x="75" y="4"/>
                    <a:pt x="75" y="4"/>
                  </a:cubicBezTo>
                  <a:cubicBezTo>
                    <a:pt x="69" y="0"/>
                    <a:pt x="58" y="0"/>
                    <a:pt x="52" y="4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2"/>
                    <a:pt x="0" y="35"/>
                    <a:pt x="0" y="38"/>
                  </a:cubicBezTo>
                  <a:cubicBezTo>
                    <a:pt x="0" y="41"/>
                    <a:pt x="2" y="44"/>
                    <a:pt x="5" y="46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5" y="74"/>
                    <a:pt x="59" y="75"/>
                    <a:pt x="63" y="75"/>
                  </a:cubicBezTo>
                  <a:cubicBezTo>
                    <a:pt x="68" y="75"/>
                    <a:pt x="72" y="74"/>
                    <a:pt x="75" y="72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5" y="44"/>
                    <a:pt x="127" y="41"/>
                    <a:pt x="127" y="38"/>
                  </a:cubicBezTo>
                  <a:cubicBezTo>
                    <a:pt x="127" y="35"/>
                    <a:pt x="125" y="32"/>
                    <a:pt x="121" y="30"/>
                  </a:cubicBezTo>
                  <a:close/>
                  <a:moveTo>
                    <a:pt x="119" y="42"/>
                  </a:moveTo>
                  <a:cubicBezTo>
                    <a:pt x="73" y="68"/>
                    <a:pt x="73" y="68"/>
                    <a:pt x="73" y="68"/>
                  </a:cubicBezTo>
                  <a:cubicBezTo>
                    <a:pt x="68" y="71"/>
                    <a:pt x="59" y="71"/>
                    <a:pt x="54" y="6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1"/>
                    <a:pt x="4" y="39"/>
                    <a:pt x="4" y="38"/>
                  </a:cubicBezTo>
                  <a:cubicBezTo>
                    <a:pt x="4" y="36"/>
                    <a:pt x="5" y="35"/>
                    <a:pt x="7" y="34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6" y="6"/>
                    <a:pt x="60" y="6"/>
                    <a:pt x="63" y="6"/>
                  </a:cubicBezTo>
                  <a:cubicBezTo>
                    <a:pt x="67" y="6"/>
                    <a:pt x="70" y="6"/>
                    <a:pt x="73" y="8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21" y="35"/>
                    <a:pt x="122" y="36"/>
                    <a:pt x="122" y="38"/>
                  </a:cubicBezTo>
                  <a:cubicBezTo>
                    <a:pt x="122" y="39"/>
                    <a:pt x="121" y="41"/>
                    <a:pt x="119" y="42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marL="0" marR="0" lvl="0" indent="0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9" name="Freeform 359">
              <a:extLst>
                <a:ext uri="{FF2B5EF4-FFF2-40B4-BE49-F238E27FC236}">
                  <a16:creationId xmlns:a16="http://schemas.microsoft.com/office/drawing/2014/main" id="{AC5D4671-5E36-3D64-F41B-198AEEA95D6B}"/>
                </a:ext>
              </a:extLst>
            </p:cNvPr>
            <p:cNvSpPr/>
            <p:nvPr/>
          </p:nvSpPr>
          <p:spPr>
            <a:xfrm>
              <a:off x="5327651" y="2303463"/>
              <a:ext cx="287338" cy="101600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118" y="1"/>
                </a:cxn>
                <a:cxn ang="0">
                  <a:pos x="119" y="4"/>
                </a:cxn>
                <a:cxn ang="0">
                  <a:pos x="122" y="8"/>
                </a:cxn>
                <a:cxn ang="0">
                  <a:pos x="119" y="12"/>
                </a:cxn>
                <a:cxn ang="0">
                  <a:pos x="73" y="38"/>
                </a:cxn>
                <a:cxn ang="0">
                  <a:pos x="54" y="38"/>
                </a:cxn>
                <a:cxn ang="0">
                  <a:pos x="7" y="12"/>
                </a:cxn>
                <a:cxn ang="0">
                  <a:pos x="4" y="8"/>
                </a:cxn>
                <a:cxn ang="0">
                  <a:pos x="7" y="4"/>
                </a:cxn>
                <a:cxn ang="0">
                  <a:pos x="8" y="1"/>
                </a:cxn>
                <a:cxn ang="0">
                  <a:pos x="5" y="0"/>
                </a:cxn>
                <a:cxn ang="0">
                  <a:pos x="0" y="8"/>
                </a:cxn>
                <a:cxn ang="0">
                  <a:pos x="5" y="16"/>
                </a:cxn>
                <a:cxn ang="0">
                  <a:pos x="52" y="42"/>
                </a:cxn>
                <a:cxn ang="0">
                  <a:pos x="63" y="45"/>
                </a:cxn>
                <a:cxn ang="0">
                  <a:pos x="75" y="42"/>
                </a:cxn>
                <a:cxn ang="0">
                  <a:pos x="121" y="16"/>
                </a:cxn>
                <a:cxn ang="0">
                  <a:pos x="127" y="8"/>
                </a:cxn>
                <a:cxn ang="0">
                  <a:pos x="121" y="0"/>
                </a:cxn>
              </a:cxnLst>
              <a:rect l="0" t="0" r="0" b="0"/>
              <a:pathLst>
                <a:path w="127" h="45">
                  <a:moveTo>
                    <a:pt x="121" y="0"/>
                  </a:moveTo>
                  <a:cubicBezTo>
                    <a:pt x="120" y="0"/>
                    <a:pt x="119" y="0"/>
                    <a:pt x="118" y="1"/>
                  </a:cubicBezTo>
                  <a:cubicBezTo>
                    <a:pt x="118" y="2"/>
                    <a:pt x="118" y="4"/>
                    <a:pt x="119" y="4"/>
                  </a:cubicBezTo>
                  <a:cubicBezTo>
                    <a:pt x="121" y="5"/>
                    <a:pt x="122" y="7"/>
                    <a:pt x="122" y="8"/>
                  </a:cubicBezTo>
                  <a:cubicBezTo>
                    <a:pt x="122" y="10"/>
                    <a:pt x="121" y="11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8" y="41"/>
                    <a:pt x="59" y="41"/>
                    <a:pt x="54" y="3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4" y="10"/>
                    <a:pt x="4" y="8"/>
                  </a:cubicBezTo>
                  <a:cubicBezTo>
                    <a:pt x="4" y="7"/>
                    <a:pt x="5" y="5"/>
                    <a:pt x="7" y="4"/>
                  </a:cubicBezTo>
                  <a:cubicBezTo>
                    <a:pt x="8" y="4"/>
                    <a:pt x="9" y="2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44"/>
                    <a:pt x="59" y="45"/>
                    <a:pt x="63" y="45"/>
                  </a:cubicBezTo>
                  <a:cubicBezTo>
                    <a:pt x="67" y="45"/>
                    <a:pt x="72" y="44"/>
                    <a:pt x="75" y="42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5" y="14"/>
                    <a:pt x="127" y="11"/>
                    <a:pt x="127" y="8"/>
                  </a:cubicBezTo>
                  <a:cubicBezTo>
                    <a:pt x="127" y="5"/>
                    <a:pt x="125" y="2"/>
                    <a:pt x="12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marL="0" marR="0" lvl="0" indent="0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0" name="Freeform 360">
              <a:extLst>
                <a:ext uri="{FF2B5EF4-FFF2-40B4-BE49-F238E27FC236}">
                  <a16:creationId xmlns:a16="http://schemas.microsoft.com/office/drawing/2014/main" id="{E8FA5F80-4677-730F-4A2F-88FB94DCE659}"/>
                </a:ext>
              </a:extLst>
            </p:cNvPr>
            <p:cNvSpPr/>
            <p:nvPr/>
          </p:nvSpPr>
          <p:spPr>
            <a:xfrm>
              <a:off x="5327651" y="2365375"/>
              <a:ext cx="287338" cy="101600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118" y="1"/>
                </a:cxn>
                <a:cxn ang="0">
                  <a:pos x="119" y="4"/>
                </a:cxn>
                <a:cxn ang="0">
                  <a:pos x="122" y="8"/>
                </a:cxn>
                <a:cxn ang="0">
                  <a:pos x="119" y="12"/>
                </a:cxn>
                <a:cxn ang="0">
                  <a:pos x="73" y="38"/>
                </a:cxn>
                <a:cxn ang="0">
                  <a:pos x="54" y="38"/>
                </a:cxn>
                <a:cxn ang="0">
                  <a:pos x="7" y="12"/>
                </a:cxn>
                <a:cxn ang="0">
                  <a:pos x="4" y="8"/>
                </a:cxn>
                <a:cxn ang="0">
                  <a:pos x="7" y="4"/>
                </a:cxn>
                <a:cxn ang="0">
                  <a:pos x="8" y="1"/>
                </a:cxn>
                <a:cxn ang="0">
                  <a:pos x="5" y="0"/>
                </a:cxn>
                <a:cxn ang="0">
                  <a:pos x="0" y="8"/>
                </a:cxn>
                <a:cxn ang="0">
                  <a:pos x="5" y="16"/>
                </a:cxn>
                <a:cxn ang="0">
                  <a:pos x="52" y="42"/>
                </a:cxn>
                <a:cxn ang="0">
                  <a:pos x="63" y="45"/>
                </a:cxn>
                <a:cxn ang="0">
                  <a:pos x="75" y="42"/>
                </a:cxn>
                <a:cxn ang="0">
                  <a:pos x="121" y="16"/>
                </a:cxn>
                <a:cxn ang="0">
                  <a:pos x="127" y="8"/>
                </a:cxn>
                <a:cxn ang="0">
                  <a:pos x="121" y="0"/>
                </a:cxn>
              </a:cxnLst>
              <a:rect l="0" t="0" r="0" b="0"/>
              <a:pathLst>
                <a:path w="127" h="45">
                  <a:moveTo>
                    <a:pt x="121" y="0"/>
                  </a:moveTo>
                  <a:cubicBezTo>
                    <a:pt x="120" y="0"/>
                    <a:pt x="119" y="0"/>
                    <a:pt x="118" y="1"/>
                  </a:cubicBezTo>
                  <a:cubicBezTo>
                    <a:pt x="118" y="2"/>
                    <a:pt x="118" y="3"/>
                    <a:pt x="119" y="4"/>
                  </a:cubicBezTo>
                  <a:cubicBezTo>
                    <a:pt x="121" y="5"/>
                    <a:pt x="122" y="7"/>
                    <a:pt x="122" y="8"/>
                  </a:cubicBezTo>
                  <a:cubicBezTo>
                    <a:pt x="122" y="10"/>
                    <a:pt x="121" y="11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8" y="41"/>
                    <a:pt x="59" y="41"/>
                    <a:pt x="54" y="3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4" y="10"/>
                    <a:pt x="4" y="8"/>
                  </a:cubicBezTo>
                  <a:cubicBezTo>
                    <a:pt x="4" y="7"/>
                    <a:pt x="5" y="5"/>
                    <a:pt x="7" y="4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44"/>
                    <a:pt x="59" y="45"/>
                    <a:pt x="63" y="45"/>
                  </a:cubicBezTo>
                  <a:cubicBezTo>
                    <a:pt x="67" y="45"/>
                    <a:pt x="72" y="44"/>
                    <a:pt x="75" y="42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5" y="14"/>
                    <a:pt x="127" y="11"/>
                    <a:pt x="127" y="8"/>
                  </a:cubicBezTo>
                  <a:cubicBezTo>
                    <a:pt x="127" y="5"/>
                    <a:pt x="125" y="2"/>
                    <a:pt x="12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marL="0" marR="0" lvl="0" indent="0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90332DC6-CFDD-5D8A-F485-042A1EF3E30B}"/>
              </a:ext>
            </a:extLst>
          </p:cNvPr>
          <p:cNvSpPr txBox="1"/>
          <p:nvPr/>
        </p:nvSpPr>
        <p:spPr>
          <a:xfrm>
            <a:off x="9349508" y="2325243"/>
            <a:ext cx="918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prstClr val="white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(site)</a:t>
            </a:r>
            <a:endParaRPr lang="zh-CN" altLang="en-US" sz="1600" dirty="0">
              <a:solidFill>
                <a:prstClr val="white"/>
              </a:solidFill>
              <a:latin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31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生命周期</a:t>
            </a:r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DEFDF2E5-FABA-1275-51BC-9B17A6DE77A7}"/>
              </a:ext>
            </a:extLst>
          </p:cNvPr>
          <p:cNvSpPr txBox="1">
            <a:spLocks/>
          </p:cNvSpPr>
          <p:nvPr/>
        </p:nvSpPr>
        <p:spPr>
          <a:xfrm>
            <a:off x="576196" y="1005640"/>
            <a:ext cx="10881045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Fira Code" panose="020B0809050000020004" pitchFamily="49" charset="0"/>
              </a:rPr>
              <a:t>每套生命周期包含一些阶段（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phase</a:t>
            </a:r>
            <a:r>
              <a:rPr lang="zh-CN" altLang="en-US">
                <a:latin typeface="Fira Code" panose="020B0809050000020004" pitchFamily="49" charset="0"/>
              </a:rPr>
              <a:t>），阶段是有顺序的，后面的阶段依赖于前面的阶段。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8" name="iconfont-1068-752577">
            <a:extLst>
              <a:ext uri="{FF2B5EF4-FFF2-40B4-BE49-F238E27FC236}">
                <a16:creationId xmlns:a16="http://schemas.microsoft.com/office/drawing/2014/main" id="{DB0405F9-9862-18E8-7CF9-6FD10B3E2902}"/>
              </a:ext>
            </a:extLst>
          </p:cNvPr>
          <p:cNvSpPr/>
          <p:nvPr/>
        </p:nvSpPr>
        <p:spPr>
          <a:xfrm>
            <a:off x="2109815" y="2161481"/>
            <a:ext cx="391425" cy="509511"/>
          </a:xfrm>
          <a:custGeom>
            <a:avLst/>
            <a:gdLst>
              <a:gd name="T0" fmla="*/ 3733 w 11200"/>
              <a:gd name="T1" fmla="*/ 5067 h 11735"/>
              <a:gd name="T2" fmla="*/ 3467 w 11200"/>
              <a:gd name="T3" fmla="*/ 9600 h 11735"/>
              <a:gd name="T4" fmla="*/ 3200 w 11200"/>
              <a:gd name="T5" fmla="*/ 5067 h 11735"/>
              <a:gd name="T6" fmla="*/ 5600 w 11200"/>
              <a:gd name="T7" fmla="*/ 4800 h 11735"/>
              <a:gd name="T8" fmla="*/ 5867 w 11200"/>
              <a:gd name="T9" fmla="*/ 9334 h 11735"/>
              <a:gd name="T10" fmla="*/ 5333 w 11200"/>
              <a:gd name="T11" fmla="*/ 9334 h 11735"/>
              <a:gd name="T12" fmla="*/ 5600 w 11200"/>
              <a:gd name="T13" fmla="*/ 4800 h 11735"/>
              <a:gd name="T14" fmla="*/ 8000 w 11200"/>
              <a:gd name="T15" fmla="*/ 5067 h 11735"/>
              <a:gd name="T16" fmla="*/ 7733 w 11200"/>
              <a:gd name="T17" fmla="*/ 9600 h 11735"/>
              <a:gd name="T18" fmla="*/ 7467 w 11200"/>
              <a:gd name="T19" fmla="*/ 5067 h 11735"/>
              <a:gd name="T20" fmla="*/ 280 w 11200"/>
              <a:gd name="T21" fmla="*/ 2134 h 11735"/>
              <a:gd name="T22" fmla="*/ 11200 w 11200"/>
              <a:gd name="T23" fmla="*/ 2400 h 11735"/>
              <a:gd name="T24" fmla="*/ 280 w 11200"/>
              <a:gd name="T25" fmla="*/ 2667 h 11735"/>
              <a:gd name="T26" fmla="*/ 280 w 11200"/>
              <a:gd name="T27" fmla="*/ 2134 h 11735"/>
              <a:gd name="T28" fmla="*/ 10133 w 11200"/>
              <a:gd name="T29" fmla="*/ 10604 h 11735"/>
              <a:gd name="T30" fmla="*/ 2200 w 11200"/>
              <a:gd name="T31" fmla="*/ 11734 h 11735"/>
              <a:gd name="T32" fmla="*/ 1067 w 11200"/>
              <a:gd name="T33" fmla="*/ 3467 h 11735"/>
              <a:gd name="T34" fmla="*/ 1600 w 11200"/>
              <a:gd name="T35" fmla="*/ 3467 h 11735"/>
              <a:gd name="T36" fmla="*/ 2171 w 11200"/>
              <a:gd name="T37" fmla="*/ 11232 h 11735"/>
              <a:gd name="T38" fmla="*/ 9601 w 11200"/>
              <a:gd name="T39" fmla="*/ 10663 h 11735"/>
              <a:gd name="T40" fmla="*/ 9867 w 11200"/>
              <a:gd name="T41" fmla="*/ 3200 h 11735"/>
              <a:gd name="T42" fmla="*/ 10133 w 11200"/>
              <a:gd name="T43" fmla="*/ 3467 h 11735"/>
              <a:gd name="T44" fmla="*/ 9000 w 11200"/>
              <a:gd name="T45" fmla="*/ 2134 h 11735"/>
              <a:gd name="T46" fmla="*/ 8000 w 11200"/>
              <a:gd name="T47" fmla="*/ 1334 h 11735"/>
              <a:gd name="T48" fmla="*/ 7467 w 11200"/>
              <a:gd name="T49" fmla="*/ 1334 h 11735"/>
              <a:gd name="T50" fmla="*/ 6933 w 11200"/>
              <a:gd name="T51" fmla="*/ 534 h 11735"/>
              <a:gd name="T52" fmla="*/ 3733 w 11200"/>
              <a:gd name="T53" fmla="*/ 1067 h 11735"/>
              <a:gd name="T54" fmla="*/ 3467 w 11200"/>
              <a:gd name="T55" fmla="*/ 1600 h 11735"/>
              <a:gd name="T56" fmla="*/ 3200 w 11200"/>
              <a:gd name="T57" fmla="*/ 1067 h 11735"/>
              <a:gd name="T58" fmla="*/ 6933 w 11200"/>
              <a:gd name="T59" fmla="*/ 0 h 11735"/>
              <a:gd name="T60" fmla="*/ 8000 w 11200"/>
              <a:gd name="T61" fmla="*/ 1334 h 11735"/>
              <a:gd name="T62" fmla="*/ 4267 w 11200"/>
              <a:gd name="T63" fmla="*/ 3200 h 11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200" h="11735">
                <a:moveTo>
                  <a:pt x="3467" y="4800"/>
                </a:moveTo>
                <a:cubicBezTo>
                  <a:pt x="3614" y="4800"/>
                  <a:pt x="3733" y="4920"/>
                  <a:pt x="3733" y="5067"/>
                </a:cubicBezTo>
                <a:lnTo>
                  <a:pt x="3733" y="9334"/>
                </a:lnTo>
                <a:cubicBezTo>
                  <a:pt x="3733" y="9481"/>
                  <a:pt x="3614" y="9600"/>
                  <a:pt x="3467" y="9600"/>
                </a:cubicBezTo>
                <a:cubicBezTo>
                  <a:pt x="3319" y="9600"/>
                  <a:pt x="3200" y="9481"/>
                  <a:pt x="3200" y="9334"/>
                </a:cubicBezTo>
                <a:lnTo>
                  <a:pt x="3200" y="5067"/>
                </a:lnTo>
                <a:cubicBezTo>
                  <a:pt x="3200" y="4920"/>
                  <a:pt x="3319" y="4800"/>
                  <a:pt x="3467" y="4800"/>
                </a:cubicBezTo>
                <a:close/>
                <a:moveTo>
                  <a:pt x="5600" y="4800"/>
                </a:moveTo>
                <a:cubicBezTo>
                  <a:pt x="5747" y="4800"/>
                  <a:pt x="5867" y="4920"/>
                  <a:pt x="5867" y="5067"/>
                </a:cubicBezTo>
                <a:lnTo>
                  <a:pt x="5867" y="9334"/>
                </a:lnTo>
                <a:cubicBezTo>
                  <a:pt x="5867" y="9481"/>
                  <a:pt x="5747" y="9600"/>
                  <a:pt x="5600" y="9600"/>
                </a:cubicBezTo>
                <a:cubicBezTo>
                  <a:pt x="5453" y="9600"/>
                  <a:pt x="5333" y="9481"/>
                  <a:pt x="5333" y="9334"/>
                </a:cubicBezTo>
                <a:lnTo>
                  <a:pt x="5333" y="5067"/>
                </a:lnTo>
                <a:cubicBezTo>
                  <a:pt x="5333" y="4920"/>
                  <a:pt x="5453" y="4800"/>
                  <a:pt x="5600" y="4800"/>
                </a:cubicBezTo>
                <a:close/>
                <a:moveTo>
                  <a:pt x="7733" y="4800"/>
                </a:moveTo>
                <a:cubicBezTo>
                  <a:pt x="7881" y="4800"/>
                  <a:pt x="8000" y="4920"/>
                  <a:pt x="8000" y="5067"/>
                </a:cubicBezTo>
                <a:lnTo>
                  <a:pt x="8000" y="9334"/>
                </a:lnTo>
                <a:cubicBezTo>
                  <a:pt x="8000" y="9481"/>
                  <a:pt x="7881" y="9600"/>
                  <a:pt x="7733" y="9600"/>
                </a:cubicBezTo>
                <a:cubicBezTo>
                  <a:pt x="7586" y="9600"/>
                  <a:pt x="7467" y="9481"/>
                  <a:pt x="7467" y="9334"/>
                </a:cubicBezTo>
                <a:lnTo>
                  <a:pt x="7467" y="5067"/>
                </a:lnTo>
                <a:cubicBezTo>
                  <a:pt x="7467" y="4920"/>
                  <a:pt x="7586" y="4800"/>
                  <a:pt x="7733" y="4800"/>
                </a:cubicBezTo>
                <a:close/>
                <a:moveTo>
                  <a:pt x="280" y="2134"/>
                </a:moveTo>
                <a:lnTo>
                  <a:pt x="10920" y="2134"/>
                </a:lnTo>
                <a:cubicBezTo>
                  <a:pt x="11075" y="2134"/>
                  <a:pt x="11200" y="2253"/>
                  <a:pt x="11200" y="2400"/>
                </a:cubicBezTo>
                <a:cubicBezTo>
                  <a:pt x="11200" y="2548"/>
                  <a:pt x="11075" y="2667"/>
                  <a:pt x="10920" y="2667"/>
                </a:cubicBezTo>
                <a:lnTo>
                  <a:pt x="280" y="2667"/>
                </a:lnTo>
                <a:cubicBezTo>
                  <a:pt x="129" y="2671"/>
                  <a:pt x="4" y="2551"/>
                  <a:pt x="0" y="2400"/>
                </a:cubicBezTo>
                <a:cubicBezTo>
                  <a:pt x="0" y="2253"/>
                  <a:pt x="125" y="2134"/>
                  <a:pt x="280" y="2134"/>
                </a:cubicBezTo>
                <a:close/>
                <a:moveTo>
                  <a:pt x="10133" y="3467"/>
                </a:moveTo>
                <a:lnTo>
                  <a:pt x="10133" y="10604"/>
                </a:lnTo>
                <a:cubicBezTo>
                  <a:pt x="10133" y="11228"/>
                  <a:pt x="9626" y="11734"/>
                  <a:pt x="9000" y="11734"/>
                </a:cubicBezTo>
                <a:lnTo>
                  <a:pt x="2200" y="11734"/>
                </a:lnTo>
                <a:cubicBezTo>
                  <a:pt x="1575" y="11735"/>
                  <a:pt x="1068" y="11229"/>
                  <a:pt x="1067" y="10604"/>
                </a:cubicBezTo>
                <a:lnTo>
                  <a:pt x="1067" y="3467"/>
                </a:lnTo>
                <a:cubicBezTo>
                  <a:pt x="1067" y="3320"/>
                  <a:pt x="1186" y="3200"/>
                  <a:pt x="1333" y="3200"/>
                </a:cubicBezTo>
                <a:cubicBezTo>
                  <a:pt x="1481" y="3200"/>
                  <a:pt x="1600" y="3320"/>
                  <a:pt x="1600" y="3467"/>
                </a:cubicBezTo>
                <a:lnTo>
                  <a:pt x="1600" y="10663"/>
                </a:lnTo>
                <a:cubicBezTo>
                  <a:pt x="1600" y="10977"/>
                  <a:pt x="1856" y="11232"/>
                  <a:pt x="2171" y="11232"/>
                </a:cubicBezTo>
                <a:lnTo>
                  <a:pt x="9029" y="11232"/>
                </a:lnTo>
                <a:cubicBezTo>
                  <a:pt x="9344" y="11232"/>
                  <a:pt x="9600" y="10977"/>
                  <a:pt x="9601" y="10663"/>
                </a:cubicBezTo>
                <a:lnTo>
                  <a:pt x="9601" y="3467"/>
                </a:lnTo>
                <a:cubicBezTo>
                  <a:pt x="9601" y="3320"/>
                  <a:pt x="9720" y="3200"/>
                  <a:pt x="9867" y="3200"/>
                </a:cubicBezTo>
                <a:cubicBezTo>
                  <a:pt x="10014" y="3200"/>
                  <a:pt x="10134" y="3320"/>
                  <a:pt x="10134" y="3467"/>
                </a:cubicBezTo>
                <a:lnTo>
                  <a:pt x="10133" y="3467"/>
                </a:lnTo>
                <a:close/>
                <a:moveTo>
                  <a:pt x="2200" y="2134"/>
                </a:moveTo>
                <a:lnTo>
                  <a:pt x="9000" y="2134"/>
                </a:lnTo>
                <a:lnTo>
                  <a:pt x="2200" y="2134"/>
                </a:lnTo>
                <a:close/>
                <a:moveTo>
                  <a:pt x="8000" y="1334"/>
                </a:moveTo>
                <a:cubicBezTo>
                  <a:pt x="8000" y="1481"/>
                  <a:pt x="7881" y="1600"/>
                  <a:pt x="7733" y="1600"/>
                </a:cubicBezTo>
                <a:cubicBezTo>
                  <a:pt x="7586" y="1600"/>
                  <a:pt x="7467" y="1481"/>
                  <a:pt x="7467" y="1334"/>
                </a:cubicBezTo>
                <a:lnTo>
                  <a:pt x="7467" y="1067"/>
                </a:lnTo>
                <a:cubicBezTo>
                  <a:pt x="7467" y="772"/>
                  <a:pt x="7228" y="534"/>
                  <a:pt x="6933" y="534"/>
                </a:cubicBezTo>
                <a:lnTo>
                  <a:pt x="4267" y="534"/>
                </a:lnTo>
                <a:cubicBezTo>
                  <a:pt x="3972" y="534"/>
                  <a:pt x="3733" y="772"/>
                  <a:pt x="3733" y="1067"/>
                </a:cubicBezTo>
                <a:lnTo>
                  <a:pt x="3733" y="1334"/>
                </a:lnTo>
                <a:cubicBezTo>
                  <a:pt x="3733" y="1481"/>
                  <a:pt x="3614" y="1600"/>
                  <a:pt x="3467" y="1600"/>
                </a:cubicBezTo>
                <a:cubicBezTo>
                  <a:pt x="3319" y="1600"/>
                  <a:pt x="3200" y="1481"/>
                  <a:pt x="3200" y="1334"/>
                </a:cubicBezTo>
                <a:lnTo>
                  <a:pt x="3200" y="1067"/>
                </a:lnTo>
                <a:cubicBezTo>
                  <a:pt x="3200" y="478"/>
                  <a:pt x="3678" y="0"/>
                  <a:pt x="4267" y="0"/>
                </a:cubicBezTo>
                <a:lnTo>
                  <a:pt x="6933" y="0"/>
                </a:lnTo>
                <a:cubicBezTo>
                  <a:pt x="7522" y="0"/>
                  <a:pt x="8000" y="478"/>
                  <a:pt x="8000" y="1067"/>
                </a:cubicBezTo>
                <a:lnTo>
                  <a:pt x="8000" y="1334"/>
                </a:lnTo>
                <a:close/>
                <a:moveTo>
                  <a:pt x="6933" y="3200"/>
                </a:moveTo>
                <a:lnTo>
                  <a:pt x="4267" y="3200"/>
                </a:lnTo>
                <a:lnTo>
                  <a:pt x="6933" y="3200"/>
                </a:lnTo>
                <a:close/>
              </a:path>
            </a:pathLst>
          </a:custGeom>
          <a:solidFill>
            <a:srgbClr val="86CCD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D5D3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F112B3-CC58-A1EC-5F79-D98EC1961620}"/>
              </a:ext>
            </a:extLst>
          </p:cNvPr>
          <p:cNvSpPr txBox="1"/>
          <p:nvPr/>
        </p:nvSpPr>
        <p:spPr>
          <a:xfrm>
            <a:off x="2501240" y="2332438"/>
            <a:ext cx="1039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80D5D3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(clean)</a:t>
            </a:r>
            <a:endParaRPr lang="zh-CN" altLang="en-US" sz="1600" dirty="0">
              <a:solidFill>
                <a:srgbClr val="80D5D3"/>
              </a:solidFill>
              <a:latin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20" name="!!流程图: 文档 2">
            <a:extLst>
              <a:ext uri="{FF2B5EF4-FFF2-40B4-BE49-F238E27FC236}">
                <a16:creationId xmlns:a16="http://schemas.microsoft.com/office/drawing/2014/main" id="{1F5482E1-FB88-DEAE-2A75-A62BFED47044}"/>
              </a:ext>
            </a:extLst>
          </p:cNvPr>
          <p:cNvSpPr/>
          <p:nvPr/>
        </p:nvSpPr>
        <p:spPr>
          <a:xfrm>
            <a:off x="4460520" y="2841949"/>
            <a:ext cx="2708651" cy="36941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1614"/>
              <a:gd name="connsiteX1" fmla="*/ 21600 w 21600"/>
              <a:gd name="connsiteY1" fmla="*/ 0 h 21614"/>
              <a:gd name="connsiteX2" fmla="*/ 21524 w 21600"/>
              <a:gd name="connsiteY2" fmla="*/ 19174 h 21614"/>
              <a:gd name="connsiteX3" fmla="*/ 0 w 21600"/>
              <a:gd name="connsiteY3" fmla="*/ 20172 h 21614"/>
              <a:gd name="connsiteX4" fmla="*/ 0 w 21600"/>
              <a:gd name="connsiteY4" fmla="*/ 0 h 2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14">
                <a:moveTo>
                  <a:pt x="0" y="0"/>
                </a:moveTo>
                <a:lnTo>
                  <a:pt x="21600" y="0"/>
                </a:lnTo>
                <a:cubicBezTo>
                  <a:pt x="21600" y="5774"/>
                  <a:pt x="21524" y="13400"/>
                  <a:pt x="21524" y="19174"/>
                </a:cubicBezTo>
                <a:cubicBezTo>
                  <a:pt x="10724" y="19174"/>
                  <a:pt x="10800" y="23922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79000">
                <a:srgbClr val="C0504D">
                  <a:lumMod val="60000"/>
                  <a:lumOff val="40000"/>
                  <a:alpha val="58000"/>
                </a:srgbClr>
              </a:gs>
              <a:gs pos="0">
                <a:srgbClr val="AF76B0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C0504D">
                <a:lumMod val="60000"/>
                <a:lumOff val="40000"/>
                <a:alpha val="52000"/>
              </a:srgbClr>
            </a:outerShdw>
          </a:effectLst>
        </p:spPr>
        <p:txBody>
          <a:bodyPr lIns="0" tIns="0" rIns="0" bIns="0" rtlCol="0" anchor="ctr"/>
          <a:lstStyle/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validate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initialize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generate-sources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process-sources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generate-resources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process-resources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compile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process-classes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generate-test-sources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process-test-sources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generate-test-resources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process-test-resources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test-compile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process-test-classes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test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prepare-package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package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verify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install</a:t>
            </a:r>
          </a:p>
          <a:p>
            <a:pPr marL="540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deploy</a:t>
            </a: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21" name="!!流程图: 文档 3">
            <a:extLst>
              <a:ext uri="{FF2B5EF4-FFF2-40B4-BE49-F238E27FC236}">
                <a16:creationId xmlns:a16="http://schemas.microsoft.com/office/drawing/2014/main" id="{683676FE-43A6-E403-4A95-64A8ADD045B2}"/>
              </a:ext>
            </a:extLst>
          </p:cNvPr>
          <p:cNvSpPr/>
          <p:nvPr/>
        </p:nvSpPr>
        <p:spPr>
          <a:xfrm>
            <a:off x="7774126" y="2841949"/>
            <a:ext cx="2708651" cy="369471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1556"/>
              <a:gd name="connsiteX1" fmla="*/ 21600 w 21600"/>
              <a:gd name="connsiteY1" fmla="*/ 0 h 21556"/>
              <a:gd name="connsiteX2" fmla="*/ 21600 w 21600"/>
              <a:gd name="connsiteY2" fmla="*/ 18864 h 21556"/>
              <a:gd name="connsiteX3" fmla="*/ 0 w 21600"/>
              <a:gd name="connsiteY3" fmla="*/ 20172 h 21556"/>
              <a:gd name="connsiteX4" fmla="*/ 0 w 21600"/>
              <a:gd name="connsiteY4" fmla="*/ 0 h 21556"/>
              <a:gd name="connsiteX0" fmla="*/ 0 w 21600"/>
              <a:gd name="connsiteY0" fmla="*/ 0 h 21603"/>
              <a:gd name="connsiteX1" fmla="*/ 21600 w 21600"/>
              <a:gd name="connsiteY1" fmla="*/ 0 h 21603"/>
              <a:gd name="connsiteX2" fmla="*/ 21600 w 21600"/>
              <a:gd name="connsiteY2" fmla="*/ 19121 h 21603"/>
              <a:gd name="connsiteX3" fmla="*/ 0 w 21600"/>
              <a:gd name="connsiteY3" fmla="*/ 20172 h 21603"/>
              <a:gd name="connsiteX4" fmla="*/ 0 w 21600"/>
              <a:gd name="connsiteY4" fmla="*/ 0 h 21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3">
                <a:moveTo>
                  <a:pt x="0" y="0"/>
                </a:moveTo>
                <a:lnTo>
                  <a:pt x="21600" y="0"/>
                </a:lnTo>
                <a:lnTo>
                  <a:pt x="21600" y="19121"/>
                </a:lnTo>
                <a:cubicBezTo>
                  <a:pt x="10800" y="19121"/>
                  <a:pt x="10800" y="23922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rgbClr val="C297C3"/>
              </a:gs>
              <a:gs pos="100000">
                <a:srgbClr val="4F81BD">
                  <a:lumMod val="75000"/>
                </a:srgbClr>
              </a:gs>
            </a:gsLst>
            <a:path path="circle">
              <a:fillToRect r="100000" b="100000"/>
            </a:path>
          </a:gradFill>
          <a:ln w="25400" cap="flat" cmpd="sng" algn="ctr">
            <a:noFill/>
            <a:prstDash val="solid"/>
          </a:ln>
          <a:effectLst>
            <a:outerShdw blurRad="317500" dist="50800" dir="5400000" algn="t" rotWithShape="0">
              <a:sysClr val="windowText" lastClr="000000">
                <a:alpha val="24000"/>
              </a:sysClr>
            </a:outerShdw>
          </a:effectLst>
        </p:spPr>
        <p:txBody>
          <a:bodyPr rtlCol="0" anchor="t"/>
          <a:lstStyle/>
          <a:p>
            <a:pPr marL="72000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pre-site</a:t>
            </a:r>
          </a:p>
          <a:p>
            <a:pPr marL="72000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site</a:t>
            </a:r>
          </a:p>
          <a:p>
            <a:pPr marL="72000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post-site</a:t>
            </a:r>
          </a:p>
          <a:p>
            <a:pPr marL="72000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site-deploy</a:t>
            </a: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22" name="Shape 308">
            <a:extLst>
              <a:ext uri="{FF2B5EF4-FFF2-40B4-BE49-F238E27FC236}">
                <a16:creationId xmlns:a16="http://schemas.microsoft.com/office/drawing/2014/main" id="{EE55E456-D1AD-2C2A-478B-1C6E4D7B1EFA}"/>
              </a:ext>
            </a:extLst>
          </p:cNvPr>
          <p:cNvSpPr/>
          <p:nvPr/>
        </p:nvSpPr>
        <p:spPr>
          <a:xfrm>
            <a:off x="5128295" y="2162399"/>
            <a:ext cx="484121" cy="517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2681"/>
                </a:moveTo>
                <a:lnTo>
                  <a:pt x="19493" y="521"/>
                </a:lnTo>
                <a:lnTo>
                  <a:pt x="19229" y="372"/>
                </a:lnTo>
                <a:lnTo>
                  <a:pt x="19032" y="298"/>
                </a:lnTo>
                <a:lnTo>
                  <a:pt x="18768" y="372"/>
                </a:lnTo>
                <a:lnTo>
                  <a:pt x="18505" y="521"/>
                </a:lnTo>
                <a:lnTo>
                  <a:pt x="18373" y="819"/>
                </a:lnTo>
                <a:lnTo>
                  <a:pt x="18373" y="1192"/>
                </a:lnTo>
                <a:lnTo>
                  <a:pt x="18176" y="1192"/>
                </a:lnTo>
                <a:lnTo>
                  <a:pt x="17912" y="1341"/>
                </a:lnTo>
                <a:lnTo>
                  <a:pt x="12907" y="7001"/>
                </a:lnTo>
                <a:lnTo>
                  <a:pt x="12907" y="7672"/>
                </a:lnTo>
                <a:lnTo>
                  <a:pt x="12644" y="8342"/>
                </a:lnTo>
                <a:lnTo>
                  <a:pt x="13171" y="9012"/>
                </a:lnTo>
                <a:lnTo>
                  <a:pt x="12051" y="10279"/>
                </a:lnTo>
                <a:lnTo>
                  <a:pt x="8495" y="6182"/>
                </a:lnTo>
                <a:lnTo>
                  <a:pt x="8627" y="5512"/>
                </a:lnTo>
                <a:lnTo>
                  <a:pt x="8627" y="4320"/>
                </a:lnTo>
                <a:lnTo>
                  <a:pt x="8495" y="3650"/>
                </a:lnTo>
                <a:lnTo>
                  <a:pt x="8363" y="3128"/>
                </a:lnTo>
                <a:lnTo>
                  <a:pt x="8166" y="2458"/>
                </a:lnTo>
                <a:lnTo>
                  <a:pt x="7771" y="1862"/>
                </a:lnTo>
                <a:lnTo>
                  <a:pt x="7441" y="1341"/>
                </a:lnTo>
                <a:lnTo>
                  <a:pt x="6915" y="968"/>
                </a:lnTo>
                <a:lnTo>
                  <a:pt x="6454" y="670"/>
                </a:lnTo>
                <a:lnTo>
                  <a:pt x="5993" y="298"/>
                </a:lnTo>
                <a:lnTo>
                  <a:pt x="4807" y="0"/>
                </a:lnTo>
                <a:lnTo>
                  <a:pt x="3754" y="0"/>
                </a:lnTo>
                <a:lnTo>
                  <a:pt x="3095" y="149"/>
                </a:lnTo>
                <a:lnTo>
                  <a:pt x="5663" y="2979"/>
                </a:lnTo>
                <a:lnTo>
                  <a:pt x="5005" y="5661"/>
                </a:lnTo>
                <a:lnTo>
                  <a:pt x="2502" y="6331"/>
                </a:lnTo>
                <a:lnTo>
                  <a:pt x="132" y="3650"/>
                </a:lnTo>
                <a:lnTo>
                  <a:pt x="0" y="4171"/>
                </a:lnTo>
                <a:lnTo>
                  <a:pt x="0" y="5512"/>
                </a:lnTo>
                <a:lnTo>
                  <a:pt x="132" y="6108"/>
                </a:lnTo>
                <a:lnTo>
                  <a:pt x="263" y="6778"/>
                </a:lnTo>
                <a:lnTo>
                  <a:pt x="527" y="7299"/>
                </a:lnTo>
                <a:lnTo>
                  <a:pt x="1185" y="8342"/>
                </a:lnTo>
                <a:lnTo>
                  <a:pt x="1712" y="8789"/>
                </a:lnTo>
                <a:lnTo>
                  <a:pt x="2305" y="9161"/>
                </a:lnTo>
                <a:lnTo>
                  <a:pt x="2766" y="9459"/>
                </a:lnTo>
                <a:lnTo>
                  <a:pt x="3951" y="9757"/>
                </a:lnTo>
                <a:lnTo>
                  <a:pt x="5005" y="9757"/>
                </a:lnTo>
                <a:lnTo>
                  <a:pt x="5663" y="9608"/>
                </a:lnTo>
                <a:lnTo>
                  <a:pt x="9220" y="13481"/>
                </a:lnTo>
                <a:lnTo>
                  <a:pt x="5861" y="17429"/>
                </a:lnTo>
                <a:lnTo>
                  <a:pt x="5663" y="17131"/>
                </a:lnTo>
                <a:lnTo>
                  <a:pt x="4676" y="18099"/>
                </a:lnTo>
                <a:lnTo>
                  <a:pt x="3095" y="20930"/>
                </a:lnTo>
                <a:lnTo>
                  <a:pt x="3490" y="21302"/>
                </a:lnTo>
                <a:lnTo>
                  <a:pt x="5993" y="19589"/>
                </a:lnTo>
                <a:lnTo>
                  <a:pt x="6849" y="18472"/>
                </a:lnTo>
                <a:lnTo>
                  <a:pt x="6585" y="18248"/>
                </a:lnTo>
                <a:lnTo>
                  <a:pt x="10076" y="14450"/>
                </a:lnTo>
                <a:lnTo>
                  <a:pt x="15805" y="20930"/>
                </a:lnTo>
                <a:lnTo>
                  <a:pt x="16134" y="21228"/>
                </a:lnTo>
                <a:lnTo>
                  <a:pt x="16463" y="21451"/>
                </a:lnTo>
                <a:lnTo>
                  <a:pt x="16859" y="21600"/>
                </a:lnTo>
                <a:lnTo>
                  <a:pt x="17583" y="21600"/>
                </a:lnTo>
                <a:lnTo>
                  <a:pt x="17912" y="21451"/>
                </a:lnTo>
                <a:lnTo>
                  <a:pt x="18307" y="21228"/>
                </a:lnTo>
                <a:lnTo>
                  <a:pt x="18637" y="20930"/>
                </a:lnTo>
                <a:lnTo>
                  <a:pt x="18900" y="20632"/>
                </a:lnTo>
                <a:lnTo>
                  <a:pt x="19098" y="20259"/>
                </a:lnTo>
                <a:lnTo>
                  <a:pt x="19229" y="19738"/>
                </a:lnTo>
                <a:lnTo>
                  <a:pt x="19229" y="18919"/>
                </a:lnTo>
                <a:lnTo>
                  <a:pt x="19098" y="18472"/>
                </a:lnTo>
                <a:lnTo>
                  <a:pt x="18900" y="18099"/>
                </a:lnTo>
                <a:lnTo>
                  <a:pt x="18637" y="17652"/>
                </a:lnTo>
                <a:lnTo>
                  <a:pt x="12907" y="11172"/>
                </a:lnTo>
                <a:lnTo>
                  <a:pt x="13961" y="9981"/>
                </a:lnTo>
                <a:lnTo>
                  <a:pt x="14488" y="10502"/>
                </a:lnTo>
                <a:lnTo>
                  <a:pt x="15080" y="10130"/>
                </a:lnTo>
                <a:lnTo>
                  <a:pt x="15805" y="10130"/>
                </a:lnTo>
                <a:lnTo>
                  <a:pt x="20678" y="4618"/>
                </a:lnTo>
                <a:lnTo>
                  <a:pt x="20678" y="4469"/>
                </a:lnTo>
                <a:lnTo>
                  <a:pt x="20810" y="4171"/>
                </a:lnTo>
                <a:lnTo>
                  <a:pt x="20941" y="4022"/>
                </a:lnTo>
                <a:lnTo>
                  <a:pt x="21139" y="3948"/>
                </a:lnTo>
                <a:lnTo>
                  <a:pt x="21402" y="3799"/>
                </a:lnTo>
                <a:lnTo>
                  <a:pt x="21600" y="3501"/>
                </a:lnTo>
                <a:lnTo>
                  <a:pt x="21600" y="2979"/>
                </a:lnTo>
                <a:lnTo>
                  <a:pt x="21402" y="2681"/>
                </a:lnTo>
                <a:close/>
                <a:moveTo>
                  <a:pt x="17320" y="18770"/>
                </a:moveTo>
                <a:lnTo>
                  <a:pt x="17715" y="18919"/>
                </a:lnTo>
                <a:lnTo>
                  <a:pt x="17912" y="19068"/>
                </a:lnTo>
                <a:lnTo>
                  <a:pt x="18176" y="19291"/>
                </a:lnTo>
                <a:lnTo>
                  <a:pt x="18176" y="19961"/>
                </a:lnTo>
                <a:lnTo>
                  <a:pt x="17912" y="20259"/>
                </a:lnTo>
                <a:lnTo>
                  <a:pt x="17715" y="20557"/>
                </a:lnTo>
                <a:lnTo>
                  <a:pt x="17122" y="20557"/>
                </a:lnTo>
                <a:lnTo>
                  <a:pt x="16595" y="19961"/>
                </a:lnTo>
                <a:lnTo>
                  <a:pt x="16595" y="19291"/>
                </a:lnTo>
                <a:lnTo>
                  <a:pt x="16859" y="19068"/>
                </a:lnTo>
                <a:lnTo>
                  <a:pt x="17122" y="18919"/>
                </a:lnTo>
                <a:lnTo>
                  <a:pt x="17320" y="18770"/>
                </a:lnTo>
                <a:close/>
                <a:moveTo>
                  <a:pt x="14554" y="7299"/>
                </a:moveTo>
                <a:lnTo>
                  <a:pt x="14224" y="6852"/>
                </a:lnTo>
                <a:lnTo>
                  <a:pt x="17912" y="2681"/>
                </a:lnTo>
                <a:lnTo>
                  <a:pt x="18307" y="3128"/>
                </a:lnTo>
                <a:lnTo>
                  <a:pt x="14554" y="7299"/>
                </a:lnTo>
                <a:close/>
                <a:moveTo>
                  <a:pt x="15805" y="8640"/>
                </a:moveTo>
                <a:lnTo>
                  <a:pt x="15410" y="8268"/>
                </a:lnTo>
                <a:lnTo>
                  <a:pt x="19098" y="4022"/>
                </a:lnTo>
                <a:lnTo>
                  <a:pt x="19493" y="4469"/>
                </a:lnTo>
                <a:lnTo>
                  <a:pt x="15805" y="8640"/>
                </a:lnTo>
                <a:close/>
              </a:path>
            </a:pathLst>
          </a:custGeom>
          <a:solidFill>
            <a:srgbClr val="CF99AC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2400"/>
            </a:pPr>
            <a:endParaRPr sz="2400" kern="0"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576B92-78F3-DEB5-CCA4-077EBC39FF46}"/>
              </a:ext>
            </a:extLst>
          </p:cNvPr>
          <p:cNvSpPr txBox="1"/>
          <p:nvPr/>
        </p:nvSpPr>
        <p:spPr>
          <a:xfrm>
            <a:off x="5575777" y="2264662"/>
            <a:ext cx="1280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D19CAD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(default)</a:t>
            </a:r>
            <a:endParaRPr lang="zh-CN" altLang="en-US" sz="1600" dirty="0">
              <a:solidFill>
                <a:srgbClr val="D19CAD"/>
              </a:solidFill>
              <a:latin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24" name="Group 50">
            <a:extLst>
              <a:ext uri="{FF2B5EF4-FFF2-40B4-BE49-F238E27FC236}">
                <a16:creationId xmlns:a16="http://schemas.microsoft.com/office/drawing/2014/main" id="{0C4D6C86-D924-C48C-6A3D-359A80CE4F92}"/>
              </a:ext>
            </a:extLst>
          </p:cNvPr>
          <p:cNvGrpSpPr/>
          <p:nvPr/>
        </p:nvGrpSpPr>
        <p:grpSpPr>
          <a:xfrm>
            <a:off x="8389409" y="2297048"/>
            <a:ext cx="506282" cy="409336"/>
            <a:chOff x="5327651" y="2173288"/>
            <a:chExt cx="287338" cy="293687"/>
          </a:xfrm>
          <a:solidFill>
            <a:srgbClr val="9F89B7"/>
          </a:solidFill>
        </p:grpSpPr>
        <p:sp>
          <p:nvSpPr>
            <p:cNvPr id="25" name="Freeform 358">
              <a:extLst>
                <a:ext uri="{FF2B5EF4-FFF2-40B4-BE49-F238E27FC236}">
                  <a16:creationId xmlns:a16="http://schemas.microsoft.com/office/drawing/2014/main" id="{74BF56AD-E9E4-6F3C-A119-E8A9B1A709E8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327651" y="2173288"/>
              <a:ext cx="287338" cy="171450"/>
            </a:xfrm>
            <a:custGeom>
              <a:avLst/>
              <a:gdLst/>
              <a:ahLst/>
              <a:cxnLst>
                <a:cxn ang="0">
                  <a:pos x="121" y="30"/>
                </a:cxn>
                <a:cxn ang="0">
                  <a:pos x="75" y="4"/>
                </a:cxn>
                <a:cxn ang="0">
                  <a:pos x="52" y="4"/>
                </a:cxn>
                <a:cxn ang="0">
                  <a:pos x="5" y="30"/>
                </a:cxn>
                <a:cxn ang="0">
                  <a:pos x="0" y="38"/>
                </a:cxn>
                <a:cxn ang="0">
                  <a:pos x="5" y="46"/>
                </a:cxn>
                <a:cxn ang="0">
                  <a:pos x="52" y="72"/>
                </a:cxn>
                <a:cxn ang="0">
                  <a:pos x="63" y="75"/>
                </a:cxn>
                <a:cxn ang="0">
                  <a:pos x="75" y="72"/>
                </a:cxn>
                <a:cxn ang="0">
                  <a:pos x="121" y="46"/>
                </a:cxn>
                <a:cxn ang="0">
                  <a:pos x="127" y="38"/>
                </a:cxn>
                <a:cxn ang="0">
                  <a:pos x="121" y="30"/>
                </a:cxn>
                <a:cxn ang="0">
                  <a:pos x="119" y="42"/>
                </a:cxn>
                <a:cxn ang="0">
                  <a:pos x="73" y="68"/>
                </a:cxn>
                <a:cxn ang="0">
                  <a:pos x="54" y="68"/>
                </a:cxn>
                <a:cxn ang="0">
                  <a:pos x="7" y="42"/>
                </a:cxn>
                <a:cxn ang="0">
                  <a:pos x="4" y="38"/>
                </a:cxn>
                <a:cxn ang="0">
                  <a:pos x="7" y="34"/>
                </a:cxn>
                <a:cxn ang="0">
                  <a:pos x="54" y="8"/>
                </a:cxn>
                <a:cxn ang="0">
                  <a:pos x="63" y="6"/>
                </a:cxn>
                <a:cxn ang="0">
                  <a:pos x="73" y="8"/>
                </a:cxn>
                <a:cxn ang="0">
                  <a:pos x="119" y="34"/>
                </a:cxn>
                <a:cxn ang="0">
                  <a:pos x="122" y="38"/>
                </a:cxn>
                <a:cxn ang="0">
                  <a:pos x="119" y="42"/>
                </a:cxn>
              </a:cxnLst>
              <a:rect l="0" t="0" r="0" b="0"/>
              <a:pathLst>
                <a:path w="127" h="75">
                  <a:moveTo>
                    <a:pt x="121" y="30"/>
                  </a:moveTo>
                  <a:cubicBezTo>
                    <a:pt x="75" y="4"/>
                    <a:pt x="75" y="4"/>
                    <a:pt x="75" y="4"/>
                  </a:cubicBezTo>
                  <a:cubicBezTo>
                    <a:pt x="69" y="0"/>
                    <a:pt x="58" y="0"/>
                    <a:pt x="52" y="4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2" y="32"/>
                    <a:pt x="0" y="35"/>
                    <a:pt x="0" y="38"/>
                  </a:cubicBezTo>
                  <a:cubicBezTo>
                    <a:pt x="0" y="41"/>
                    <a:pt x="2" y="44"/>
                    <a:pt x="5" y="46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5" y="74"/>
                    <a:pt x="59" y="75"/>
                    <a:pt x="63" y="75"/>
                  </a:cubicBezTo>
                  <a:cubicBezTo>
                    <a:pt x="68" y="75"/>
                    <a:pt x="72" y="74"/>
                    <a:pt x="75" y="72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5" y="44"/>
                    <a:pt x="127" y="41"/>
                    <a:pt x="127" y="38"/>
                  </a:cubicBezTo>
                  <a:cubicBezTo>
                    <a:pt x="127" y="35"/>
                    <a:pt x="125" y="32"/>
                    <a:pt x="121" y="30"/>
                  </a:cubicBezTo>
                  <a:close/>
                  <a:moveTo>
                    <a:pt x="119" y="42"/>
                  </a:moveTo>
                  <a:cubicBezTo>
                    <a:pt x="73" y="68"/>
                    <a:pt x="73" y="68"/>
                    <a:pt x="73" y="68"/>
                  </a:cubicBezTo>
                  <a:cubicBezTo>
                    <a:pt x="68" y="71"/>
                    <a:pt x="59" y="71"/>
                    <a:pt x="54" y="6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5" y="41"/>
                    <a:pt x="4" y="39"/>
                    <a:pt x="4" y="38"/>
                  </a:cubicBezTo>
                  <a:cubicBezTo>
                    <a:pt x="4" y="36"/>
                    <a:pt x="5" y="35"/>
                    <a:pt x="7" y="34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6" y="6"/>
                    <a:pt x="60" y="6"/>
                    <a:pt x="63" y="6"/>
                  </a:cubicBezTo>
                  <a:cubicBezTo>
                    <a:pt x="67" y="6"/>
                    <a:pt x="70" y="6"/>
                    <a:pt x="73" y="8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21" y="35"/>
                    <a:pt x="122" y="36"/>
                    <a:pt x="122" y="38"/>
                  </a:cubicBezTo>
                  <a:cubicBezTo>
                    <a:pt x="122" y="39"/>
                    <a:pt x="121" y="41"/>
                    <a:pt x="119" y="42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6" name="Freeform 359">
              <a:extLst>
                <a:ext uri="{FF2B5EF4-FFF2-40B4-BE49-F238E27FC236}">
                  <a16:creationId xmlns:a16="http://schemas.microsoft.com/office/drawing/2014/main" id="{10F7BC2C-227D-EE8D-85E5-B6B84CE06C01}"/>
                </a:ext>
              </a:extLst>
            </p:cNvPr>
            <p:cNvSpPr/>
            <p:nvPr/>
          </p:nvSpPr>
          <p:spPr>
            <a:xfrm>
              <a:off x="5327651" y="2303463"/>
              <a:ext cx="287338" cy="101600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118" y="1"/>
                </a:cxn>
                <a:cxn ang="0">
                  <a:pos x="119" y="4"/>
                </a:cxn>
                <a:cxn ang="0">
                  <a:pos x="122" y="8"/>
                </a:cxn>
                <a:cxn ang="0">
                  <a:pos x="119" y="12"/>
                </a:cxn>
                <a:cxn ang="0">
                  <a:pos x="73" y="38"/>
                </a:cxn>
                <a:cxn ang="0">
                  <a:pos x="54" y="38"/>
                </a:cxn>
                <a:cxn ang="0">
                  <a:pos x="7" y="12"/>
                </a:cxn>
                <a:cxn ang="0">
                  <a:pos x="4" y="8"/>
                </a:cxn>
                <a:cxn ang="0">
                  <a:pos x="7" y="4"/>
                </a:cxn>
                <a:cxn ang="0">
                  <a:pos x="8" y="1"/>
                </a:cxn>
                <a:cxn ang="0">
                  <a:pos x="5" y="0"/>
                </a:cxn>
                <a:cxn ang="0">
                  <a:pos x="0" y="8"/>
                </a:cxn>
                <a:cxn ang="0">
                  <a:pos x="5" y="16"/>
                </a:cxn>
                <a:cxn ang="0">
                  <a:pos x="52" y="42"/>
                </a:cxn>
                <a:cxn ang="0">
                  <a:pos x="63" y="45"/>
                </a:cxn>
                <a:cxn ang="0">
                  <a:pos x="75" y="42"/>
                </a:cxn>
                <a:cxn ang="0">
                  <a:pos x="121" y="16"/>
                </a:cxn>
                <a:cxn ang="0">
                  <a:pos x="127" y="8"/>
                </a:cxn>
                <a:cxn ang="0">
                  <a:pos x="121" y="0"/>
                </a:cxn>
              </a:cxnLst>
              <a:rect l="0" t="0" r="0" b="0"/>
              <a:pathLst>
                <a:path w="127" h="45">
                  <a:moveTo>
                    <a:pt x="121" y="0"/>
                  </a:moveTo>
                  <a:cubicBezTo>
                    <a:pt x="120" y="0"/>
                    <a:pt x="119" y="0"/>
                    <a:pt x="118" y="1"/>
                  </a:cubicBezTo>
                  <a:cubicBezTo>
                    <a:pt x="118" y="2"/>
                    <a:pt x="118" y="4"/>
                    <a:pt x="119" y="4"/>
                  </a:cubicBezTo>
                  <a:cubicBezTo>
                    <a:pt x="121" y="5"/>
                    <a:pt x="122" y="7"/>
                    <a:pt x="122" y="8"/>
                  </a:cubicBezTo>
                  <a:cubicBezTo>
                    <a:pt x="122" y="10"/>
                    <a:pt x="121" y="11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8" y="41"/>
                    <a:pt x="59" y="41"/>
                    <a:pt x="54" y="3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4" y="10"/>
                    <a:pt x="4" y="8"/>
                  </a:cubicBezTo>
                  <a:cubicBezTo>
                    <a:pt x="4" y="7"/>
                    <a:pt x="5" y="5"/>
                    <a:pt x="7" y="4"/>
                  </a:cubicBezTo>
                  <a:cubicBezTo>
                    <a:pt x="8" y="4"/>
                    <a:pt x="9" y="2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44"/>
                    <a:pt x="59" y="45"/>
                    <a:pt x="63" y="45"/>
                  </a:cubicBezTo>
                  <a:cubicBezTo>
                    <a:pt x="67" y="45"/>
                    <a:pt x="72" y="44"/>
                    <a:pt x="75" y="42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5" y="14"/>
                    <a:pt x="127" y="11"/>
                    <a:pt x="127" y="8"/>
                  </a:cubicBezTo>
                  <a:cubicBezTo>
                    <a:pt x="127" y="5"/>
                    <a:pt x="125" y="2"/>
                    <a:pt x="12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7" name="Freeform 360">
              <a:extLst>
                <a:ext uri="{FF2B5EF4-FFF2-40B4-BE49-F238E27FC236}">
                  <a16:creationId xmlns:a16="http://schemas.microsoft.com/office/drawing/2014/main" id="{B1CB2E1A-248A-7ECA-03C7-BCBA6FE03C31}"/>
                </a:ext>
              </a:extLst>
            </p:cNvPr>
            <p:cNvSpPr/>
            <p:nvPr/>
          </p:nvSpPr>
          <p:spPr>
            <a:xfrm>
              <a:off x="5327651" y="2365375"/>
              <a:ext cx="287338" cy="101600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118" y="1"/>
                </a:cxn>
                <a:cxn ang="0">
                  <a:pos x="119" y="4"/>
                </a:cxn>
                <a:cxn ang="0">
                  <a:pos x="122" y="8"/>
                </a:cxn>
                <a:cxn ang="0">
                  <a:pos x="119" y="12"/>
                </a:cxn>
                <a:cxn ang="0">
                  <a:pos x="73" y="38"/>
                </a:cxn>
                <a:cxn ang="0">
                  <a:pos x="54" y="38"/>
                </a:cxn>
                <a:cxn ang="0">
                  <a:pos x="7" y="12"/>
                </a:cxn>
                <a:cxn ang="0">
                  <a:pos x="4" y="8"/>
                </a:cxn>
                <a:cxn ang="0">
                  <a:pos x="7" y="4"/>
                </a:cxn>
                <a:cxn ang="0">
                  <a:pos x="8" y="1"/>
                </a:cxn>
                <a:cxn ang="0">
                  <a:pos x="5" y="0"/>
                </a:cxn>
                <a:cxn ang="0">
                  <a:pos x="0" y="8"/>
                </a:cxn>
                <a:cxn ang="0">
                  <a:pos x="5" y="16"/>
                </a:cxn>
                <a:cxn ang="0">
                  <a:pos x="52" y="42"/>
                </a:cxn>
                <a:cxn ang="0">
                  <a:pos x="63" y="45"/>
                </a:cxn>
                <a:cxn ang="0">
                  <a:pos x="75" y="42"/>
                </a:cxn>
                <a:cxn ang="0">
                  <a:pos x="121" y="16"/>
                </a:cxn>
                <a:cxn ang="0">
                  <a:pos x="127" y="8"/>
                </a:cxn>
                <a:cxn ang="0">
                  <a:pos x="121" y="0"/>
                </a:cxn>
              </a:cxnLst>
              <a:rect l="0" t="0" r="0" b="0"/>
              <a:pathLst>
                <a:path w="127" h="45">
                  <a:moveTo>
                    <a:pt x="121" y="0"/>
                  </a:moveTo>
                  <a:cubicBezTo>
                    <a:pt x="120" y="0"/>
                    <a:pt x="119" y="0"/>
                    <a:pt x="118" y="1"/>
                  </a:cubicBezTo>
                  <a:cubicBezTo>
                    <a:pt x="118" y="2"/>
                    <a:pt x="118" y="3"/>
                    <a:pt x="119" y="4"/>
                  </a:cubicBezTo>
                  <a:cubicBezTo>
                    <a:pt x="121" y="5"/>
                    <a:pt x="122" y="7"/>
                    <a:pt x="122" y="8"/>
                  </a:cubicBezTo>
                  <a:cubicBezTo>
                    <a:pt x="122" y="10"/>
                    <a:pt x="121" y="11"/>
                    <a:pt x="119" y="12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8" y="41"/>
                    <a:pt x="59" y="41"/>
                    <a:pt x="54" y="38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4" y="10"/>
                    <a:pt x="4" y="8"/>
                  </a:cubicBezTo>
                  <a:cubicBezTo>
                    <a:pt x="4" y="7"/>
                    <a:pt x="5" y="5"/>
                    <a:pt x="7" y="4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44"/>
                    <a:pt x="59" y="45"/>
                    <a:pt x="63" y="45"/>
                  </a:cubicBezTo>
                  <a:cubicBezTo>
                    <a:pt x="67" y="45"/>
                    <a:pt x="72" y="44"/>
                    <a:pt x="75" y="42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5" y="14"/>
                    <a:pt x="127" y="11"/>
                    <a:pt x="127" y="8"/>
                  </a:cubicBezTo>
                  <a:cubicBezTo>
                    <a:pt x="127" y="5"/>
                    <a:pt x="125" y="2"/>
                    <a:pt x="12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black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3D1BB107-A8C7-3064-7FB6-EE0DDCD17C1B}"/>
              </a:ext>
            </a:extLst>
          </p:cNvPr>
          <p:cNvSpPr txBox="1"/>
          <p:nvPr/>
        </p:nvSpPr>
        <p:spPr>
          <a:xfrm>
            <a:off x="8935449" y="2332438"/>
            <a:ext cx="1026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9987B4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(site)</a:t>
            </a:r>
            <a:endParaRPr lang="zh-CN" altLang="en-US" sz="1600" dirty="0">
              <a:solidFill>
                <a:srgbClr val="9987B4"/>
              </a:solidFill>
              <a:latin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sp>
        <p:nvSpPr>
          <p:cNvPr id="29" name="!!流程图: 文档 1">
            <a:extLst>
              <a:ext uri="{FF2B5EF4-FFF2-40B4-BE49-F238E27FC236}">
                <a16:creationId xmlns:a16="http://schemas.microsoft.com/office/drawing/2014/main" id="{708AD463-DFE8-6647-D708-97B34699A324}"/>
              </a:ext>
            </a:extLst>
          </p:cNvPr>
          <p:cNvSpPr/>
          <p:nvPr/>
        </p:nvSpPr>
        <p:spPr>
          <a:xfrm>
            <a:off x="1146914" y="2841949"/>
            <a:ext cx="2708652" cy="362842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1622"/>
              <a:gd name="connsiteX1" fmla="*/ 21600 w 21600"/>
              <a:gd name="connsiteY1" fmla="*/ 0 h 21622"/>
              <a:gd name="connsiteX2" fmla="*/ 21600 w 21600"/>
              <a:gd name="connsiteY2" fmla="*/ 19214 h 21622"/>
              <a:gd name="connsiteX3" fmla="*/ 0 w 21600"/>
              <a:gd name="connsiteY3" fmla="*/ 20172 h 21622"/>
              <a:gd name="connsiteX4" fmla="*/ 0 w 21600"/>
              <a:gd name="connsiteY4" fmla="*/ 0 h 21622"/>
              <a:gd name="connsiteX0" fmla="*/ 0 w 21600"/>
              <a:gd name="connsiteY0" fmla="*/ 0 h 21686"/>
              <a:gd name="connsiteX1" fmla="*/ 21600 w 21600"/>
              <a:gd name="connsiteY1" fmla="*/ 0 h 21686"/>
              <a:gd name="connsiteX2" fmla="*/ 21526 w 21600"/>
              <a:gd name="connsiteY2" fmla="*/ 19529 h 21686"/>
              <a:gd name="connsiteX3" fmla="*/ 0 w 21600"/>
              <a:gd name="connsiteY3" fmla="*/ 20172 h 21686"/>
              <a:gd name="connsiteX4" fmla="*/ 0 w 21600"/>
              <a:gd name="connsiteY4" fmla="*/ 0 h 2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86">
                <a:moveTo>
                  <a:pt x="0" y="0"/>
                </a:moveTo>
                <a:lnTo>
                  <a:pt x="21600" y="0"/>
                </a:lnTo>
                <a:cubicBezTo>
                  <a:pt x="21575" y="6510"/>
                  <a:pt x="21551" y="13019"/>
                  <a:pt x="21526" y="19529"/>
                </a:cubicBezTo>
                <a:cubicBezTo>
                  <a:pt x="10726" y="19529"/>
                  <a:pt x="10800" y="23922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t"/>
          <a:lstStyle/>
          <a:p>
            <a:pPr marL="72000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pre-clean</a:t>
            </a:r>
          </a:p>
          <a:p>
            <a:pPr marL="72000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clean</a:t>
            </a:r>
          </a:p>
          <a:p>
            <a:pPr marL="72000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post-clean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inpin heiti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20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" fill="hold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" fill="hold"/>
                                        <p:tgtEl>
                                          <p:spTgt spid="2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" fill="hold"/>
                                        <p:tgtEl>
                                          <p:spTgt spid="2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生命周期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0746C12-CCE8-AB63-152A-F146CB5A2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54" y="1169362"/>
            <a:ext cx="3009087" cy="3138710"/>
          </a:xfrm>
          <a:prstGeom prst="roundRect">
            <a:avLst>
              <a:gd name="adj" fmla="val 2617"/>
            </a:avLst>
          </a:prstGeom>
          <a:ln w="6350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</p:spPr>
      </p:pic>
      <p:sp>
        <p:nvSpPr>
          <p:cNvPr id="18" name="任意多边形 915">
            <a:extLst>
              <a:ext uri="{FF2B5EF4-FFF2-40B4-BE49-F238E27FC236}">
                <a16:creationId xmlns:a16="http://schemas.microsoft.com/office/drawing/2014/main" id="{467A9603-3B24-DCEA-F178-DD576E5E907B}"/>
              </a:ext>
            </a:extLst>
          </p:cNvPr>
          <p:cNvSpPr/>
          <p:nvPr/>
        </p:nvSpPr>
        <p:spPr>
          <a:xfrm>
            <a:off x="8322307" y="1642965"/>
            <a:ext cx="2702457" cy="237580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C0504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19" name="任意多边形 914">
            <a:extLst>
              <a:ext uri="{FF2B5EF4-FFF2-40B4-BE49-F238E27FC236}">
                <a16:creationId xmlns:a16="http://schemas.microsoft.com/office/drawing/2014/main" id="{9FFD8E4E-6044-8CC4-1EEA-4A2FB674C32A}"/>
              </a:ext>
            </a:extLst>
          </p:cNvPr>
          <p:cNvSpPr/>
          <p:nvPr/>
        </p:nvSpPr>
        <p:spPr>
          <a:xfrm>
            <a:off x="8322307" y="2098636"/>
            <a:ext cx="2702457" cy="237580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C0504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20" name="任意多边形 913">
            <a:extLst>
              <a:ext uri="{FF2B5EF4-FFF2-40B4-BE49-F238E27FC236}">
                <a16:creationId xmlns:a16="http://schemas.microsoft.com/office/drawing/2014/main" id="{F2D984D8-F64F-27F0-7749-A4FE00BBC99F}"/>
              </a:ext>
            </a:extLst>
          </p:cNvPr>
          <p:cNvSpPr/>
          <p:nvPr/>
        </p:nvSpPr>
        <p:spPr>
          <a:xfrm>
            <a:off x="8322307" y="2360948"/>
            <a:ext cx="2702457" cy="219236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C0504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21" name="任意多边形 912">
            <a:extLst>
              <a:ext uri="{FF2B5EF4-FFF2-40B4-BE49-F238E27FC236}">
                <a16:creationId xmlns:a16="http://schemas.microsoft.com/office/drawing/2014/main" id="{2363CD84-791F-25E0-D77D-AAC7BADFCC1F}"/>
              </a:ext>
            </a:extLst>
          </p:cNvPr>
          <p:cNvSpPr/>
          <p:nvPr/>
        </p:nvSpPr>
        <p:spPr>
          <a:xfrm>
            <a:off x="8322307" y="2604916"/>
            <a:ext cx="2702457" cy="222175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C0504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22" name="任意多边形 911">
            <a:extLst>
              <a:ext uri="{FF2B5EF4-FFF2-40B4-BE49-F238E27FC236}">
                <a16:creationId xmlns:a16="http://schemas.microsoft.com/office/drawing/2014/main" id="{7482A72E-B6D0-E051-A15B-B85FF59233AD}"/>
              </a:ext>
            </a:extLst>
          </p:cNvPr>
          <p:cNvSpPr/>
          <p:nvPr/>
        </p:nvSpPr>
        <p:spPr>
          <a:xfrm>
            <a:off x="8322307" y="3089403"/>
            <a:ext cx="2702457" cy="219125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C0504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23" name="!!流程图: 文档 2">
            <a:extLst>
              <a:ext uri="{FF2B5EF4-FFF2-40B4-BE49-F238E27FC236}">
                <a16:creationId xmlns:a16="http://schemas.microsoft.com/office/drawing/2014/main" id="{81E15F49-2F57-2376-2B7E-AF0069FA7C4B}"/>
              </a:ext>
            </a:extLst>
          </p:cNvPr>
          <p:cNvSpPr/>
          <p:nvPr/>
        </p:nvSpPr>
        <p:spPr>
          <a:xfrm>
            <a:off x="725442" y="1423729"/>
            <a:ext cx="4380483" cy="2712197"/>
          </a:xfrm>
          <a:prstGeom prst="roundRect">
            <a:avLst>
              <a:gd name="adj" fmla="val 2070"/>
            </a:avLst>
          </a:prstGeom>
          <a:gradFill>
            <a:gsLst>
              <a:gs pos="79000">
                <a:srgbClr val="C0504D">
                  <a:lumMod val="60000"/>
                  <a:lumOff val="40000"/>
                </a:srgbClr>
              </a:gs>
              <a:gs pos="0">
                <a:srgbClr val="AF76B0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C0504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clean</a:t>
            </a: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：移除上一次构建生成的文件</a:t>
            </a:r>
            <a:endParaRPr kumimoji="0" lang="en-US" altLang="zh-CN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compile</a:t>
            </a: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：编译项目源代码</a:t>
            </a:r>
            <a:endParaRPr kumimoji="0" lang="en-US" altLang="zh-CN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test</a:t>
            </a: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：</a:t>
            </a: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+mn-cs"/>
              </a:rPr>
              <a:t>使用合适的单元测试框架运行测试</a:t>
            </a: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(junit)</a:t>
            </a:r>
            <a:endParaRPr kumimoji="0" lang="en-US" altLang="zh-CN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package</a:t>
            </a: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：将编译后的文件打包，如：</a:t>
            </a: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jar</a:t>
            </a: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war</a:t>
            </a: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等</a:t>
            </a:r>
            <a:endParaRPr kumimoji="0" lang="en-US" altLang="zh-CN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18000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install</a:t>
            </a: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：安装项目到本地仓库</a:t>
            </a:r>
          </a:p>
        </p:txBody>
      </p:sp>
      <p:sp>
        <p:nvSpPr>
          <p:cNvPr id="24" name="!!流程图: 文档 1">
            <a:extLst>
              <a:ext uri="{FF2B5EF4-FFF2-40B4-BE49-F238E27FC236}">
                <a16:creationId xmlns:a16="http://schemas.microsoft.com/office/drawing/2014/main" id="{B46D94AD-2F4C-6362-EFFE-8C555B499785}"/>
              </a:ext>
            </a:extLst>
          </p:cNvPr>
          <p:cNvSpPr/>
          <p:nvPr/>
        </p:nvSpPr>
        <p:spPr>
          <a:xfrm>
            <a:off x="2231114" y="1157861"/>
            <a:ext cx="1485900" cy="517190"/>
          </a:xfrm>
          <a:prstGeom prst="round2DiagRect">
            <a:avLst/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84000">
                <a:srgbClr val="67FECF"/>
              </a:gs>
            </a:gsLst>
            <a:lin ang="3000000" scaled="0"/>
          </a:gra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生命周期阶段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B1E26A9-E1A1-B67B-F261-6F0C3A674D15}"/>
              </a:ext>
            </a:extLst>
          </p:cNvPr>
          <p:cNvGrpSpPr/>
          <p:nvPr/>
        </p:nvGrpSpPr>
        <p:grpSpPr>
          <a:xfrm>
            <a:off x="773025" y="6073193"/>
            <a:ext cx="10550668" cy="448408"/>
            <a:chOff x="710879" y="5978768"/>
            <a:chExt cx="10467517" cy="44840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1E1CA99-B3CC-029B-7756-0FC55FECB1F9}"/>
                </a:ext>
              </a:extLst>
            </p:cNvPr>
            <p:cNvSpPr/>
            <p:nvPr/>
          </p:nvSpPr>
          <p:spPr>
            <a:xfrm>
              <a:off x="710880" y="5978769"/>
              <a:ext cx="10467516" cy="448407"/>
            </a:xfrm>
            <a:prstGeom prst="roundRect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1188000" rtlCol="0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在</a:t>
              </a:r>
              <a:r>
                <a:rPr kumimoji="0" lang="zh-CN" alt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同一套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生命周期中，当运行后面的阶段时，前面的阶段都会运行。</a:t>
              </a:r>
            </a:p>
          </p:txBody>
        </p:sp>
        <p:sp>
          <p:nvSpPr>
            <p:cNvPr id="27" name="矩形: 圆顶角 26">
              <a:extLst>
                <a:ext uri="{FF2B5EF4-FFF2-40B4-BE49-F238E27FC236}">
                  <a16:creationId xmlns:a16="http://schemas.microsoft.com/office/drawing/2014/main" id="{B3C61953-C9CA-53C0-60E7-227F68F981C6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28" name="Shape 2468">
              <a:extLst>
                <a:ext uri="{FF2B5EF4-FFF2-40B4-BE49-F238E27FC236}">
                  <a16:creationId xmlns:a16="http://schemas.microsoft.com/office/drawing/2014/main" id="{764D096D-0607-1F31-3B92-98051FDCB33B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ysClr val="window" lastClr="FFFFFF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1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24FFC83-8040-3A0E-7609-8DC3D771E40E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27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生命周期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8A70B2-4635-93D3-2FFB-0DBE2BDE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807" y="2789681"/>
            <a:ext cx="7131431" cy="3759019"/>
          </a:xfrm>
          <a:prstGeom prst="rect">
            <a:avLst/>
          </a:prstGeom>
        </p:spPr>
      </p:pic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CD468F38-E0C3-88EC-94FC-598DCA872B95}"/>
              </a:ext>
            </a:extLst>
          </p:cNvPr>
          <p:cNvSpPr txBox="1">
            <a:spLocks/>
          </p:cNvSpPr>
          <p:nvPr/>
        </p:nvSpPr>
        <p:spPr>
          <a:xfrm>
            <a:off x="692950" y="1004133"/>
            <a:ext cx="8032816" cy="1389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>
                <a:latin typeface="Fira Code" panose="020B0809050000020004" pitchFamily="49" charset="0"/>
              </a:rPr>
              <a:t>执行指定生命周期的两种方式：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latin typeface="Fira Code" panose="020B0809050000020004" pitchFamily="49" charset="0"/>
              </a:rPr>
              <a:t>在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idea</a:t>
            </a:r>
            <a:r>
              <a:rPr lang="zh-CN" altLang="en-US" sz="1600">
                <a:latin typeface="Fira Code" panose="020B0809050000020004" pitchFamily="49" charset="0"/>
              </a:rPr>
              <a:t>中，右侧的</a:t>
            </a: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 sz="1600">
                <a:latin typeface="Fira Code" panose="020B0809050000020004" pitchFamily="49" charset="0"/>
              </a:rPr>
              <a:t>工具栏，选中对应的生命周期，双击执行。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latin typeface="Fira Code" panose="020B0809050000020004" pitchFamily="49" charset="0"/>
              </a:rPr>
              <a:t>在命令行中，通过命令执行。</a:t>
            </a:r>
            <a:endParaRPr lang="en-US" altLang="zh-CN" sz="160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5" name="思想气泡: 云 14">
            <a:extLst>
              <a:ext uri="{FF2B5EF4-FFF2-40B4-BE49-F238E27FC236}">
                <a16:creationId xmlns:a16="http://schemas.microsoft.com/office/drawing/2014/main" id="{222E88D6-221F-FDBA-EC65-111A1A43DCEF}"/>
              </a:ext>
            </a:extLst>
          </p:cNvPr>
          <p:cNvSpPr/>
          <p:nvPr/>
        </p:nvSpPr>
        <p:spPr>
          <a:xfrm>
            <a:off x="9172019" y="2149622"/>
            <a:ext cx="1998005" cy="1070551"/>
          </a:xfrm>
          <a:prstGeom prst="cloudCallout">
            <a:avLst>
              <a:gd name="adj1" fmla="val -98151"/>
              <a:gd name="adj2" fmla="val 6701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sz="120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mvn clean</a:t>
            </a:r>
          </a:p>
          <a:p>
            <a:r>
              <a:rPr lang="en-US" altLang="zh-CN" sz="12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mvn compile</a:t>
            </a:r>
          </a:p>
          <a:p>
            <a:r>
              <a:rPr lang="en-US" altLang="zh-CN" sz="12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mvn package</a:t>
            </a:r>
          </a:p>
          <a:p>
            <a:pPr algn="ctr"/>
            <a:r>
              <a:rPr lang="en-US" altLang="zh-CN" sz="12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…</a:t>
            </a:r>
            <a:endParaRPr lang="zh-CN" altLang="en-US" sz="1200">
              <a:solidFill>
                <a:schemeClr val="bg1"/>
              </a:solidFill>
              <a:latin typeface="Fira Code" panose="020B08090500000200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913DE8-F36A-988C-E91A-3834F298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93" y="3008786"/>
            <a:ext cx="2571020" cy="3089249"/>
          </a:xfrm>
          <a:prstGeom prst="roundRect">
            <a:avLst>
              <a:gd name="adj" fmla="val 261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17" name="任意多边形 915">
            <a:extLst>
              <a:ext uri="{FF2B5EF4-FFF2-40B4-BE49-F238E27FC236}">
                <a16:creationId xmlns:a16="http://schemas.microsoft.com/office/drawing/2014/main" id="{F64525E9-419A-992B-34BF-5B1F25355784}"/>
              </a:ext>
            </a:extLst>
          </p:cNvPr>
          <p:cNvSpPr/>
          <p:nvPr/>
        </p:nvSpPr>
        <p:spPr>
          <a:xfrm>
            <a:off x="1262328" y="3483474"/>
            <a:ext cx="2309029" cy="223433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203200" dist="38100" dir="5400000" sx="101000" sy="101000" algn="t" rotWithShape="0">
              <a:schemeClr val="accent2">
                <a:lumMod val="60000"/>
                <a:lumOff val="40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13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任意多边形 914">
            <a:extLst>
              <a:ext uri="{FF2B5EF4-FFF2-40B4-BE49-F238E27FC236}">
                <a16:creationId xmlns:a16="http://schemas.microsoft.com/office/drawing/2014/main" id="{2CA128F1-8860-D7DF-6623-5CA7B3996D80}"/>
              </a:ext>
            </a:extLst>
          </p:cNvPr>
          <p:cNvSpPr/>
          <p:nvPr/>
        </p:nvSpPr>
        <p:spPr>
          <a:xfrm>
            <a:off x="1262329" y="3934924"/>
            <a:ext cx="2309029" cy="223433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203200" dist="38100" dir="5400000" sx="101000" sy="101000" algn="t" rotWithShape="0">
              <a:schemeClr val="accent2">
                <a:lumMod val="60000"/>
                <a:lumOff val="40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13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任意多边形 913">
            <a:extLst>
              <a:ext uri="{FF2B5EF4-FFF2-40B4-BE49-F238E27FC236}">
                <a16:creationId xmlns:a16="http://schemas.microsoft.com/office/drawing/2014/main" id="{9BB9B1AD-87EF-C2BA-A8BE-F4EF7EC80CF1}"/>
              </a:ext>
            </a:extLst>
          </p:cNvPr>
          <p:cNvSpPr/>
          <p:nvPr/>
        </p:nvSpPr>
        <p:spPr>
          <a:xfrm>
            <a:off x="1262328" y="4181595"/>
            <a:ext cx="2309029" cy="215782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203200" dist="38100" dir="5400000" sx="101000" sy="101000" algn="t" rotWithShape="0">
              <a:schemeClr val="accent2">
                <a:lumMod val="60000"/>
                <a:lumOff val="40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13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任意多边形 912">
            <a:extLst>
              <a:ext uri="{FF2B5EF4-FFF2-40B4-BE49-F238E27FC236}">
                <a16:creationId xmlns:a16="http://schemas.microsoft.com/office/drawing/2014/main" id="{5B9A6373-F080-CA9A-1980-7DFCC68E638B}"/>
              </a:ext>
            </a:extLst>
          </p:cNvPr>
          <p:cNvSpPr/>
          <p:nvPr/>
        </p:nvSpPr>
        <p:spPr>
          <a:xfrm>
            <a:off x="1262328" y="4421718"/>
            <a:ext cx="2309029" cy="218674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203200" dist="38100" dir="5400000" sx="101000" sy="101000" algn="t" rotWithShape="0">
              <a:schemeClr val="accent2">
                <a:lumMod val="60000"/>
                <a:lumOff val="40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13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任意多边形 911">
            <a:extLst>
              <a:ext uri="{FF2B5EF4-FFF2-40B4-BE49-F238E27FC236}">
                <a16:creationId xmlns:a16="http://schemas.microsoft.com/office/drawing/2014/main" id="{17BB353F-A3CC-9587-A6D4-9A67BBBCD957}"/>
              </a:ext>
            </a:extLst>
          </p:cNvPr>
          <p:cNvSpPr/>
          <p:nvPr/>
        </p:nvSpPr>
        <p:spPr>
          <a:xfrm>
            <a:off x="1262328" y="4898571"/>
            <a:ext cx="2309029" cy="215672"/>
          </a:xfrm>
          <a:prstGeom prst="roundRect">
            <a:avLst>
              <a:gd name="adj" fmla="val 50000"/>
            </a:avLst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203200" dist="38100" dir="5400000" sx="101000" sy="101000" algn="t" rotWithShape="0">
              <a:schemeClr val="accent2">
                <a:lumMod val="60000"/>
                <a:lumOff val="40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13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87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生命周期</a:t>
            </a:r>
          </a:p>
        </p:txBody>
      </p:sp>
      <p:sp>
        <p:nvSpPr>
          <p:cNvPr id="49" name="圆角矩形 4">
            <a:extLst>
              <a:ext uri="{FF2B5EF4-FFF2-40B4-BE49-F238E27FC236}">
                <a16:creationId xmlns:a16="http://schemas.microsoft.com/office/drawing/2014/main" id="{52368C29-DADB-2D57-BF7D-E716991DDAB1}"/>
              </a:ext>
            </a:extLst>
          </p:cNvPr>
          <p:cNvSpPr/>
          <p:nvPr/>
        </p:nvSpPr>
        <p:spPr>
          <a:xfrm>
            <a:off x="2606558" y="2212370"/>
            <a:ext cx="5320440" cy="3142145"/>
          </a:xfrm>
          <a:prstGeom prst="roundRect">
            <a:avLst>
              <a:gd name="adj" fmla="val 3988"/>
            </a:avLst>
          </a:prstGeom>
          <a:gradFill flip="none" rotWithShape="1">
            <a:gsLst>
              <a:gs pos="32000">
                <a:srgbClr val="E3EFFF"/>
              </a:gs>
              <a:gs pos="70000">
                <a:srgbClr val="B7D2FE"/>
              </a:gs>
            </a:gsLst>
            <a:lin ang="5400000" scaled="1"/>
            <a:tileRect/>
          </a:gradFill>
          <a:ln w="19050" cap="flat" cmpd="sng" algn="ctr">
            <a:noFill/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1608EA1-7B21-AC1C-468A-BF975AAECF4E}"/>
              </a:ext>
            </a:extLst>
          </p:cNvPr>
          <p:cNvCxnSpPr>
            <a:cxnSpLocks/>
          </p:cNvCxnSpPr>
          <p:nvPr/>
        </p:nvCxnSpPr>
        <p:spPr>
          <a:xfrm>
            <a:off x="2606558" y="3971913"/>
            <a:ext cx="532044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  <a:tailEnd type="none"/>
          </a:ln>
          <a:effectLst/>
        </p:spPr>
      </p:cxnSp>
      <p:sp>
        <p:nvSpPr>
          <p:cNvPr id="51" name="圆角矩形 11">
            <a:extLst>
              <a:ext uri="{FF2B5EF4-FFF2-40B4-BE49-F238E27FC236}">
                <a16:creationId xmlns:a16="http://schemas.microsoft.com/office/drawing/2014/main" id="{1F8934D0-EE10-8234-D661-28C501DD42E6}"/>
              </a:ext>
            </a:extLst>
          </p:cNvPr>
          <p:cNvSpPr/>
          <p:nvPr/>
        </p:nvSpPr>
        <p:spPr>
          <a:xfrm>
            <a:off x="3205530" y="2414036"/>
            <a:ext cx="1449658" cy="620979"/>
          </a:xfrm>
          <a:prstGeom prst="roundRect">
            <a:avLst/>
          </a:prstGeom>
          <a:gradFill flip="none" rotWithShape="1">
            <a:gsLst>
              <a:gs pos="0">
                <a:srgbClr val="EFFBE4"/>
              </a:gs>
              <a:gs pos="74000">
                <a:srgbClr val="DFF8CB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项目对象模型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（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POM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52" name="圆角矩形 73">
            <a:extLst>
              <a:ext uri="{FF2B5EF4-FFF2-40B4-BE49-F238E27FC236}">
                <a16:creationId xmlns:a16="http://schemas.microsoft.com/office/drawing/2014/main" id="{6B93F868-B4F2-AC69-EC1C-6757354402C2}"/>
              </a:ext>
            </a:extLst>
          </p:cNvPr>
          <p:cNvSpPr/>
          <p:nvPr/>
        </p:nvSpPr>
        <p:spPr>
          <a:xfrm>
            <a:off x="5948726" y="2417920"/>
            <a:ext cx="1449658" cy="617095"/>
          </a:xfrm>
          <a:prstGeom prst="roundRect">
            <a:avLst/>
          </a:prstGeom>
          <a:gradFill flip="none" rotWithShape="1">
            <a:gsLst>
              <a:gs pos="0">
                <a:srgbClr val="EFFBE4"/>
              </a:gs>
              <a:gs pos="74000">
                <a:srgbClr val="DFF8CB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依赖管理模型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（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Dependency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53" name="圆角矩形 74">
            <a:extLst>
              <a:ext uri="{FF2B5EF4-FFF2-40B4-BE49-F238E27FC236}">
                <a16:creationId xmlns:a16="http://schemas.microsoft.com/office/drawing/2014/main" id="{E7333629-4648-CF82-0852-606A306DE617}"/>
              </a:ext>
            </a:extLst>
          </p:cNvPr>
          <p:cNvSpPr/>
          <p:nvPr/>
        </p:nvSpPr>
        <p:spPr>
          <a:xfrm>
            <a:off x="3203984" y="3233962"/>
            <a:ext cx="4219295" cy="565383"/>
          </a:xfrm>
          <a:prstGeom prst="roundRect">
            <a:avLst/>
          </a:prstGeom>
          <a:gradFill flip="none" rotWithShape="1">
            <a:gsLst>
              <a:gs pos="0">
                <a:srgbClr val="EFFBE4"/>
              </a:gs>
              <a:gs pos="74000">
                <a:srgbClr val="DFF8CB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构建生命周期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/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阶段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Build </a:t>
            </a: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lifecycle </a:t>
            </a: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&amp;</a:t>
            </a:r>
            <a:r>
              <a:rPr kumimoji="0" lang="en-US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phases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54" name="圆角矩形 75">
            <a:extLst>
              <a:ext uri="{FF2B5EF4-FFF2-40B4-BE49-F238E27FC236}">
                <a16:creationId xmlns:a16="http://schemas.microsoft.com/office/drawing/2014/main" id="{7A63375A-8C9E-32F8-800B-5D29889E4AAD}"/>
              </a:ext>
            </a:extLst>
          </p:cNvPr>
          <p:cNvSpPr/>
          <p:nvPr/>
        </p:nvSpPr>
        <p:spPr>
          <a:xfrm>
            <a:off x="3424504" y="4146723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rgbClr val="F79646">
                  <a:lumMod val="20000"/>
                  <a:lumOff val="80000"/>
                </a:srgbClr>
              </a:gs>
              <a:gs pos="74000">
                <a:srgbClr val="F79646">
                  <a:lumMod val="60000"/>
                  <a:lumOff val="4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插件</a:t>
            </a:r>
          </a:p>
        </p:txBody>
      </p:sp>
      <p:sp>
        <p:nvSpPr>
          <p:cNvPr id="55" name="圆角矩形 76">
            <a:extLst>
              <a:ext uri="{FF2B5EF4-FFF2-40B4-BE49-F238E27FC236}">
                <a16:creationId xmlns:a16="http://schemas.microsoft.com/office/drawing/2014/main" id="{8C94C63C-9514-E33F-0006-C7DA6D8429FA}"/>
              </a:ext>
            </a:extLst>
          </p:cNvPr>
          <p:cNvSpPr/>
          <p:nvPr/>
        </p:nvSpPr>
        <p:spPr>
          <a:xfrm>
            <a:off x="5709592" y="4142268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rgbClr val="F79646">
                  <a:lumMod val="20000"/>
                  <a:lumOff val="80000"/>
                </a:srgbClr>
              </a:gs>
              <a:gs pos="74000">
                <a:srgbClr val="F79646">
                  <a:lumMod val="60000"/>
                  <a:lumOff val="4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插件</a:t>
            </a:r>
          </a:p>
        </p:txBody>
      </p:sp>
      <p:sp>
        <p:nvSpPr>
          <p:cNvPr id="56" name="圆角矩形 77">
            <a:extLst>
              <a:ext uri="{FF2B5EF4-FFF2-40B4-BE49-F238E27FC236}">
                <a16:creationId xmlns:a16="http://schemas.microsoft.com/office/drawing/2014/main" id="{F1F3937E-9B7A-72B1-4A41-21A6CC619AE2}"/>
              </a:ext>
            </a:extLst>
          </p:cNvPr>
          <p:cNvSpPr/>
          <p:nvPr/>
        </p:nvSpPr>
        <p:spPr>
          <a:xfrm>
            <a:off x="4186200" y="4146723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rgbClr val="F79646">
                  <a:lumMod val="20000"/>
                  <a:lumOff val="80000"/>
                </a:srgbClr>
              </a:gs>
              <a:gs pos="74000">
                <a:srgbClr val="F79646">
                  <a:lumMod val="60000"/>
                  <a:lumOff val="4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插件</a:t>
            </a:r>
          </a:p>
        </p:txBody>
      </p:sp>
      <p:sp>
        <p:nvSpPr>
          <p:cNvPr id="57" name="圆角矩形 78">
            <a:extLst>
              <a:ext uri="{FF2B5EF4-FFF2-40B4-BE49-F238E27FC236}">
                <a16:creationId xmlns:a16="http://schemas.microsoft.com/office/drawing/2014/main" id="{26570DCC-8A1E-47CA-A959-5FF9AB534428}"/>
              </a:ext>
            </a:extLst>
          </p:cNvPr>
          <p:cNvSpPr/>
          <p:nvPr/>
        </p:nvSpPr>
        <p:spPr>
          <a:xfrm>
            <a:off x="4947896" y="4142268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rgbClr val="F79646">
                  <a:lumMod val="20000"/>
                  <a:lumOff val="80000"/>
                </a:srgbClr>
              </a:gs>
              <a:gs pos="74000">
                <a:srgbClr val="F79646">
                  <a:lumMod val="60000"/>
                  <a:lumOff val="4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插件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3AC150B-790E-1548-B8EB-386768F17D3A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4655188" y="2724526"/>
            <a:ext cx="1293538" cy="194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EAA0DE39-BF92-CA10-054B-97063E398977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737243" y="2724525"/>
            <a:ext cx="1468287" cy="1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5F7B113-7773-B24E-E384-877937FA1DA8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7398384" y="2726468"/>
            <a:ext cx="1307466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886E657-F879-CECA-F3B8-041DCB484020}"/>
              </a:ext>
            </a:extLst>
          </p:cNvPr>
          <p:cNvCxnSpPr/>
          <p:nvPr/>
        </p:nvCxnSpPr>
        <p:spPr>
          <a:xfrm>
            <a:off x="6048308" y="3786558"/>
            <a:ext cx="1" cy="37308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FDDEC02-3C3D-5F83-345A-934992C74E50}"/>
              </a:ext>
            </a:extLst>
          </p:cNvPr>
          <p:cNvCxnSpPr/>
          <p:nvPr/>
        </p:nvCxnSpPr>
        <p:spPr>
          <a:xfrm>
            <a:off x="5278963" y="3786558"/>
            <a:ext cx="1" cy="37308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A82927B2-F975-37FD-E184-41A2031FF45D}"/>
              </a:ext>
            </a:extLst>
          </p:cNvPr>
          <p:cNvCxnSpPr/>
          <p:nvPr/>
        </p:nvCxnSpPr>
        <p:spPr>
          <a:xfrm>
            <a:off x="4523770" y="3786558"/>
            <a:ext cx="1" cy="37308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CAC7670-A7A0-709D-9515-5FA934888593}"/>
              </a:ext>
            </a:extLst>
          </p:cNvPr>
          <p:cNvCxnSpPr/>
          <p:nvPr/>
        </p:nvCxnSpPr>
        <p:spPr>
          <a:xfrm>
            <a:off x="3754870" y="3786558"/>
            <a:ext cx="1" cy="37308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65" name="!!圆柱体 33">
            <a:extLst>
              <a:ext uri="{FF2B5EF4-FFF2-40B4-BE49-F238E27FC236}">
                <a16:creationId xmlns:a16="http://schemas.microsoft.com/office/drawing/2014/main" id="{2649891C-9A6A-6EA7-DC30-BFBB05056172}"/>
              </a:ext>
            </a:extLst>
          </p:cNvPr>
          <p:cNvSpPr/>
          <p:nvPr/>
        </p:nvSpPr>
        <p:spPr>
          <a:xfrm>
            <a:off x="8716817" y="2017539"/>
            <a:ext cx="885491" cy="1268259"/>
          </a:xfrm>
          <a:prstGeom prst="can">
            <a:avLst>
              <a:gd name="adj" fmla="val 34929"/>
            </a:avLst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仓库</a:t>
            </a:r>
          </a:p>
        </p:txBody>
      </p:sp>
      <p:sp>
        <p:nvSpPr>
          <p:cNvPr id="66" name="圆角矩形 76">
            <a:extLst>
              <a:ext uri="{FF2B5EF4-FFF2-40B4-BE49-F238E27FC236}">
                <a16:creationId xmlns:a16="http://schemas.microsoft.com/office/drawing/2014/main" id="{8C37BBA6-BA4E-1630-731C-E7E967FFB1EF}"/>
              </a:ext>
            </a:extLst>
          </p:cNvPr>
          <p:cNvSpPr/>
          <p:nvPr/>
        </p:nvSpPr>
        <p:spPr>
          <a:xfrm>
            <a:off x="6465024" y="4142268"/>
            <a:ext cx="663132" cy="914645"/>
          </a:xfrm>
          <a:prstGeom prst="roundRect">
            <a:avLst>
              <a:gd name="adj" fmla="val 11363"/>
            </a:avLst>
          </a:prstGeom>
          <a:gradFill flip="none" rotWithShape="1">
            <a:gsLst>
              <a:gs pos="0">
                <a:srgbClr val="F79646">
                  <a:lumMod val="20000"/>
                  <a:lumOff val="80000"/>
                </a:srgbClr>
              </a:gs>
              <a:gs pos="74000">
                <a:srgbClr val="F79646">
                  <a:lumMod val="60000"/>
                  <a:lumOff val="4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tailEnd type="triangle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插件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219ACCD8-8186-21B5-AD2F-87FD509782EC}"/>
              </a:ext>
            </a:extLst>
          </p:cNvPr>
          <p:cNvCxnSpPr/>
          <p:nvPr/>
        </p:nvCxnSpPr>
        <p:spPr>
          <a:xfrm>
            <a:off x="6790247" y="3786558"/>
            <a:ext cx="1" cy="37308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141E75-5F33-329A-4B91-E85B2A40EF8F}"/>
              </a:ext>
            </a:extLst>
          </p:cNvPr>
          <p:cNvGrpSpPr/>
          <p:nvPr/>
        </p:nvGrpSpPr>
        <p:grpSpPr>
          <a:xfrm>
            <a:off x="995906" y="2150548"/>
            <a:ext cx="887530" cy="1083414"/>
            <a:chOff x="1559500" y="2090100"/>
            <a:chExt cx="887530" cy="1083414"/>
          </a:xfrm>
        </p:grpSpPr>
        <p:pic>
          <p:nvPicPr>
            <p:cNvPr id="69" name="图形 68" descr="文档 轮廓">
              <a:extLst>
                <a:ext uri="{FF2B5EF4-FFF2-40B4-BE49-F238E27FC236}">
                  <a16:creationId xmlns:a16="http://schemas.microsoft.com/office/drawing/2014/main" id="{F1AB94D8-10E0-D7F7-F111-389B8510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500" y="2090100"/>
              <a:ext cx="885490" cy="885490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1E46A2B-4739-F857-94E1-EBA1515267ED}"/>
                </a:ext>
              </a:extLst>
            </p:cNvPr>
            <p:cNvSpPr txBox="1"/>
            <p:nvPr/>
          </p:nvSpPr>
          <p:spPr>
            <a:xfrm>
              <a:off x="1597051" y="2896515"/>
              <a:ext cx="849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阿里巴巴普惠体" panose="00020600040101010101" pitchFamily="18" charset="-122"/>
                  <a:cs typeface="阿里巴巴普惠体" panose="00020600040101010101" pitchFamily="18" charset="-122"/>
                </a:rPr>
                <a:t>pom.xml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1" name="files_221449">
            <a:extLst>
              <a:ext uri="{FF2B5EF4-FFF2-40B4-BE49-F238E27FC236}">
                <a16:creationId xmlns:a16="http://schemas.microsoft.com/office/drawing/2014/main" id="{63E7FCEA-B1AF-06B5-02F3-1FAED23FC8ED}"/>
              </a:ext>
            </a:extLst>
          </p:cNvPr>
          <p:cNvSpPr/>
          <p:nvPr/>
        </p:nvSpPr>
        <p:spPr>
          <a:xfrm>
            <a:off x="3057197" y="5686296"/>
            <a:ext cx="508868" cy="609685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72" name="files_221449">
            <a:extLst>
              <a:ext uri="{FF2B5EF4-FFF2-40B4-BE49-F238E27FC236}">
                <a16:creationId xmlns:a16="http://schemas.microsoft.com/office/drawing/2014/main" id="{5A60A48B-8F75-46DD-565E-FE7F7CABD4BE}"/>
              </a:ext>
            </a:extLst>
          </p:cNvPr>
          <p:cNvSpPr/>
          <p:nvPr/>
        </p:nvSpPr>
        <p:spPr>
          <a:xfrm>
            <a:off x="3942028" y="5675715"/>
            <a:ext cx="508868" cy="609685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73" name="files_221449">
            <a:extLst>
              <a:ext uri="{FF2B5EF4-FFF2-40B4-BE49-F238E27FC236}">
                <a16:creationId xmlns:a16="http://schemas.microsoft.com/office/drawing/2014/main" id="{95F76B1D-B34F-8F51-5074-32D608F972B5}"/>
              </a:ext>
            </a:extLst>
          </p:cNvPr>
          <p:cNvSpPr/>
          <p:nvPr/>
        </p:nvSpPr>
        <p:spPr>
          <a:xfrm>
            <a:off x="4771849" y="5675715"/>
            <a:ext cx="508868" cy="609685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74" name="files_221449">
            <a:extLst>
              <a:ext uri="{FF2B5EF4-FFF2-40B4-BE49-F238E27FC236}">
                <a16:creationId xmlns:a16="http://schemas.microsoft.com/office/drawing/2014/main" id="{00F9ECF2-9A1C-F0D0-88FC-5B9C588857F0}"/>
              </a:ext>
            </a:extLst>
          </p:cNvPr>
          <p:cNvSpPr/>
          <p:nvPr/>
        </p:nvSpPr>
        <p:spPr>
          <a:xfrm>
            <a:off x="5487417" y="5675714"/>
            <a:ext cx="508868" cy="609685"/>
          </a:xfrm>
          <a:custGeom>
            <a:avLst/>
            <a:gdLst>
              <a:gd name="connsiteX0" fmla="*/ 141360 w 504982"/>
              <a:gd name="connsiteY0" fmla="*/ 423604 h 605028"/>
              <a:gd name="connsiteX1" fmla="*/ 444405 w 504982"/>
              <a:gd name="connsiteY1" fmla="*/ 423604 h 605028"/>
              <a:gd name="connsiteX2" fmla="*/ 454512 w 504982"/>
              <a:gd name="connsiteY2" fmla="*/ 433695 h 605028"/>
              <a:gd name="connsiteX3" fmla="*/ 444405 w 504982"/>
              <a:gd name="connsiteY3" fmla="*/ 443786 h 605028"/>
              <a:gd name="connsiteX4" fmla="*/ 141360 w 504982"/>
              <a:gd name="connsiteY4" fmla="*/ 443786 h 605028"/>
              <a:gd name="connsiteX5" fmla="*/ 131252 w 504982"/>
              <a:gd name="connsiteY5" fmla="*/ 433695 h 605028"/>
              <a:gd name="connsiteX6" fmla="*/ 141360 w 504982"/>
              <a:gd name="connsiteY6" fmla="*/ 423604 h 605028"/>
              <a:gd name="connsiteX7" fmla="*/ 141360 w 504982"/>
              <a:gd name="connsiteY7" fmla="*/ 363059 h 605028"/>
              <a:gd name="connsiteX8" fmla="*/ 444405 w 504982"/>
              <a:gd name="connsiteY8" fmla="*/ 363059 h 605028"/>
              <a:gd name="connsiteX9" fmla="*/ 454512 w 504982"/>
              <a:gd name="connsiteY9" fmla="*/ 373150 h 605028"/>
              <a:gd name="connsiteX10" fmla="*/ 444405 w 504982"/>
              <a:gd name="connsiteY10" fmla="*/ 383241 h 605028"/>
              <a:gd name="connsiteX11" fmla="*/ 141360 w 504982"/>
              <a:gd name="connsiteY11" fmla="*/ 383241 h 605028"/>
              <a:gd name="connsiteX12" fmla="*/ 131252 w 504982"/>
              <a:gd name="connsiteY12" fmla="*/ 373150 h 605028"/>
              <a:gd name="connsiteX13" fmla="*/ 141360 w 504982"/>
              <a:gd name="connsiteY13" fmla="*/ 363059 h 605028"/>
              <a:gd name="connsiteX14" fmla="*/ 141360 w 504982"/>
              <a:gd name="connsiteY14" fmla="*/ 302585 h 605028"/>
              <a:gd name="connsiteX15" fmla="*/ 444405 w 504982"/>
              <a:gd name="connsiteY15" fmla="*/ 302585 h 605028"/>
              <a:gd name="connsiteX16" fmla="*/ 454512 w 504982"/>
              <a:gd name="connsiteY16" fmla="*/ 312676 h 605028"/>
              <a:gd name="connsiteX17" fmla="*/ 444405 w 504982"/>
              <a:gd name="connsiteY17" fmla="*/ 322767 h 605028"/>
              <a:gd name="connsiteX18" fmla="*/ 141360 w 504982"/>
              <a:gd name="connsiteY18" fmla="*/ 322767 h 605028"/>
              <a:gd name="connsiteX19" fmla="*/ 131252 w 504982"/>
              <a:gd name="connsiteY19" fmla="*/ 312676 h 605028"/>
              <a:gd name="connsiteX20" fmla="*/ 141360 w 504982"/>
              <a:gd name="connsiteY20" fmla="*/ 302585 h 605028"/>
              <a:gd name="connsiteX21" fmla="*/ 141360 w 504982"/>
              <a:gd name="connsiteY21" fmla="*/ 242039 h 605028"/>
              <a:gd name="connsiteX22" fmla="*/ 444405 w 504982"/>
              <a:gd name="connsiteY22" fmla="*/ 242039 h 605028"/>
              <a:gd name="connsiteX23" fmla="*/ 454512 w 504982"/>
              <a:gd name="connsiteY23" fmla="*/ 252130 h 605028"/>
              <a:gd name="connsiteX24" fmla="*/ 444405 w 504982"/>
              <a:gd name="connsiteY24" fmla="*/ 262221 h 605028"/>
              <a:gd name="connsiteX25" fmla="*/ 141360 w 504982"/>
              <a:gd name="connsiteY25" fmla="*/ 262221 h 605028"/>
              <a:gd name="connsiteX26" fmla="*/ 131252 w 504982"/>
              <a:gd name="connsiteY26" fmla="*/ 252130 h 605028"/>
              <a:gd name="connsiteX27" fmla="*/ 141360 w 504982"/>
              <a:gd name="connsiteY27" fmla="*/ 242039 h 605028"/>
              <a:gd name="connsiteX28" fmla="*/ 141360 w 504982"/>
              <a:gd name="connsiteY28" fmla="*/ 181565 h 605028"/>
              <a:gd name="connsiteX29" fmla="*/ 444405 w 504982"/>
              <a:gd name="connsiteY29" fmla="*/ 181565 h 605028"/>
              <a:gd name="connsiteX30" fmla="*/ 454512 w 504982"/>
              <a:gd name="connsiteY30" fmla="*/ 191656 h 605028"/>
              <a:gd name="connsiteX31" fmla="*/ 444405 w 504982"/>
              <a:gd name="connsiteY31" fmla="*/ 201747 h 605028"/>
              <a:gd name="connsiteX32" fmla="*/ 141360 w 504982"/>
              <a:gd name="connsiteY32" fmla="*/ 201747 h 605028"/>
              <a:gd name="connsiteX33" fmla="*/ 131252 w 504982"/>
              <a:gd name="connsiteY33" fmla="*/ 191656 h 605028"/>
              <a:gd name="connsiteX34" fmla="*/ 141360 w 504982"/>
              <a:gd name="connsiteY34" fmla="*/ 181565 h 605028"/>
              <a:gd name="connsiteX35" fmla="*/ 141358 w 504982"/>
              <a:gd name="connsiteY35" fmla="*/ 121020 h 605028"/>
              <a:gd name="connsiteX36" fmla="*/ 323175 w 504982"/>
              <a:gd name="connsiteY36" fmla="*/ 121020 h 605028"/>
              <a:gd name="connsiteX37" fmla="*/ 333281 w 504982"/>
              <a:gd name="connsiteY37" fmla="*/ 131111 h 605028"/>
              <a:gd name="connsiteX38" fmla="*/ 323175 w 504982"/>
              <a:gd name="connsiteY38" fmla="*/ 141202 h 605028"/>
              <a:gd name="connsiteX39" fmla="*/ 141358 w 504982"/>
              <a:gd name="connsiteY39" fmla="*/ 141202 h 605028"/>
              <a:gd name="connsiteX40" fmla="*/ 131252 w 504982"/>
              <a:gd name="connsiteY40" fmla="*/ 131111 h 605028"/>
              <a:gd name="connsiteX41" fmla="*/ 141358 w 504982"/>
              <a:gd name="connsiteY41" fmla="*/ 121020 h 605028"/>
              <a:gd name="connsiteX42" fmla="*/ 30234 w 504982"/>
              <a:gd name="connsiteY42" fmla="*/ 80730 h 605028"/>
              <a:gd name="connsiteX43" fmla="*/ 20126 w 504982"/>
              <a:gd name="connsiteY43" fmla="*/ 90822 h 605028"/>
              <a:gd name="connsiteX44" fmla="*/ 20126 w 504982"/>
              <a:gd name="connsiteY44" fmla="*/ 574754 h 605028"/>
              <a:gd name="connsiteX45" fmla="*/ 30234 w 504982"/>
              <a:gd name="connsiteY45" fmla="*/ 584845 h 605028"/>
              <a:gd name="connsiteX46" fmla="*/ 414065 w 504982"/>
              <a:gd name="connsiteY46" fmla="*/ 584845 h 605028"/>
              <a:gd name="connsiteX47" fmla="*/ 424173 w 504982"/>
              <a:gd name="connsiteY47" fmla="*/ 574754 h 605028"/>
              <a:gd name="connsiteX48" fmla="*/ 424173 w 504982"/>
              <a:gd name="connsiteY48" fmla="*/ 544570 h 605028"/>
              <a:gd name="connsiteX49" fmla="*/ 90881 w 504982"/>
              <a:gd name="connsiteY49" fmla="*/ 544570 h 605028"/>
              <a:gd name="connsiteX50" fmla="*/ 60558 w 504982"/>
              <a:gd name="connsiteY50" fmla="*/ 514296 h 605028"/>
              <a:gd name="connsiteX51" fmla="*/ 60558 w 504982"/>
              <a:gd name="connsiteY51" fmla="*/ 80730 h 605028"/>
              <a:gd name="connsiteX52" fmla="*/ 59565 w 504982"/>
              <a:gd name="connsiteY52" fmla="*/ 80730 h 605028"/>
              <a:gd name="connsiteX53" fmla="*/ 383741 w 504982"/>
              <a:gd name="connsiteY53" fmla="*/ 34328 h 605028"/>
              <a:gd name="connsiteX54" fmla="*/ 383741 w 504982"/>
              <a:gd name="connsiteY54" fmla="*/ 110914 h 605028"/>
              <a:gd name="connsiteX55" fmla="*/ 393849 w 504982"/>
              <a:gd name="connsiteY55" fmla="*/ 121006 h 605028"/>
              <a:gd name="connsiteX56" fmla="*/ 470652 w 504982"/>
              <a:gd name="connsiteY56" fmla="*/ 121006 h 605028"/>
              <a:gd name="connsiteX57" fmla="*/ 90881 w 504982"/>
              <a:gd name="connsiteY57" fmla="*/ 20183 h 605028"/>
              <a:gd name="connsiteX58" fmla="*/ 80773 w 504982"/>
              <a:gd name="connsiteY58" fmla="*/ 30274 h 605028"/>
              <a:gd name="connsiteX59" fmla="*/ 80773 w 504982"/>
              <a:gd name="connsiteY59" fmla="*/ 72621 h 605028"/>
              <a:gd name="connsiteX60" fmla="*/ 80773 w 504982"/>
              <a:gd name="connsiteY60" fmla="*/ 514296 h 605028"/>
              <a:gd name="connsiteX61" fmla="*/ 90881 w 504982"/>
              <a:gd name="connsiteY61" fmla="*/ 524388 h 605028"/>
              <a:gd name="connsiteX62" fmla="*/ 433289 w 504982"/>
              <a:gd name="connsiteY62" fmla="*/ 524388 h 605028"/>
              <a:gd name="connsiteX63" fmla="*/ 474623 w 504982"/>
              <a:gd name="connsiteY63" fmla="*/ 524388 h 605028"/>
              <a:gd name="connsiteX64" fmla="*/ 484731 w 504982"/>
              <a:gd name="connsiteY64" fmla="*/ 514296 h 605028"/>
              <a:gd name="connsiteX65" fmla="*/ 484731 w 504982"/>
              <a:gd name="connsiteY65" fmla="*/ 141188 h 605028"/>
              <a:gd name="connsiteX66" fmla="*/ 393849 w 504982"/>
              <a:gd name="connsiteY66" fmla="*/ 141188 h 605028"/>
              <a:gd name="connsiteX67" fmla="*/ 363526 w 504982"/>
              <a:gd name="connsiteY67" fmla="*/ 110914 h 605028"/>
              <a:gd name="connsiteX68" fmla="*/ 363526 w 504982"/>
              <a:gd name="connsiteY68" fmla="*/ 20183 h 605028"/>
              <a:gd name="connsiteX69" fmla="*/ 90881 w 504982"/>
              <a:gd name="connsiteY69" fmla="*/ 0 h 605028"/>
              <a:gd name="connsiteX70" fmla="*/ 373092 w 504982"/>
              <a:gd name="connsiteY70" fmla="*/ 0 h 605028"/>
              <a:gd name="connsiteX71" fmla="*/ 375800 w 504982"/>
              <a:gd name="connsiteY71" fmla="*/ 180 h 605028"/>
              <a:gd name="connsiteX72" fmla="*/ 382478 w 504982"/>
              <a:gd name="connsiteY72" fmla="*/ 4775 h 605028"/>
              <a:gd name="connsiteX73" fmla="*/ 500164 w 504982"/>
              <a:gd name="connsiteY73" fmla="*/ 122357 h 605028"/>
              <a:gd name="connsiteX74" fmla="*/ 504766 w 504982"/>
              <a:gd name="connsiteY74" fmla="*/ 129025 h 605028"/>
              <a:gd name="connsiteX75" fmla="*/ 504947 w 504982"/>
              <a:gd name="connsiteY75" fmla="*/ 131638 h 605028"/>
              <a:gd name="connsiteX76" fmla="*/ 504947 w 504982"/>
              <a:gd name="connsiteY76" fmla="*/ 514296 h 605028"/>
              <a:gd name="connsiteX77" fmla="*/ 474623 w 504982"/>
              <a:gd name="connsiteY77" fmla="*/ 544570 h 605028"/>
              <a:gd name="connsiteX78" fmla="*/ 444389 w 504982"/>
              <a:gd name="connsiteY78" fmla="*/ 544570 h 605028"/>
              <a:gd name="connsiteX79" fmla="*/ 444389 w 504982"/>
              <a:gd name="connsiteY79" fmla="*/ 574754 h 605028"/>
              <a:gd name="connsiteX80" fmla="*/ 414065 w 504982"/>
              <a:gd name="connsiteY80" fmla="*/ 605028 h 605028"/>
              <a:gd name="connsiteX81" fmla="*/ 30234 w 504982"/>
              <a:gd name="connsiteY81" fmla="*/ 605028 h 605028"/>
              <a:gd name="connsiteX82" fmla="*/ 0 w 504982"/>
              <a:gd name="connsiteY82" fmla="*/ 574754 h 605028"/>
              <a:gd name="connsiteX83" fmla="*/ 0 w 504982"/>
              <a:gd name="connsiteY83" fmla="*/ 90822 h 605028"/>
              <a:gd name="connsiteX84" fmla="*/ 30234 w 504982"/>
              <a:gd name="connsiteY84" fmla="*/ 60548 h 605028"/>
              <a:gd name="connsiteX85" fmla="*/ 60558 w 504982"/>
              <a:gd name="connsiteY85" fmla="*/ 60548 h 605028"/>
              <a:gd name="connsiteX86" fmla="*/ 60558 w 504982"/>
              <a:gd name="connsiteY86" fmla="*/ 30274 h 605028"/>
              <a:gd name="connsiteX87" fmla="*/ 90881 w 504982"/>
              <a:gd name="connsiteY87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04982" h="605028">
                <a:moveTo>
                  <a:pt x="141360" y="423604"/>
                </a:moveTo>
                <a:lnTo>
                  <a:pt x="444405" y="423604"/>
                </a:lnTo>
                <a:cubicBezTo>
                  <a:pt x="450451" y="423604"/>
                  <a:pt x="454512" y="427658"/>
                  <a:pt x="454512" y="433695"/>
                </a:cubicBezTo>
                <a:cubicBezTo>
                  <a:pt x="454512" y="439732"/>
                  <a:pt x="450451" y="443786"/>
                  <a:pt x="444405" y="443786"/>
                </a:cubicBezTo>
                <a:lnTo>
                  <a:pt x="141360" y="443786"/>
                </a:lnTo>
                <a:cubicBezTo>
                  <a:pt x="135313" y="443786"/>
                  <a:pt x="131252" y="439732"/>
                  <a:pt x="131252" y="433695"/>
                </a:cubicBezTo>
                <a:cubicBezTo>
                  <a:pt x="131252" y="427658"/>
                  <a:pt x="135313" y="423604"/>
                  <a:pt x="141360" y="423604"/>
                </a:cubicBezTo>
                <a:close/>
                <a:moveTo>
                  <a:pt x="141360" y="363059"/>
                </a:moveTo>
                <a:lnTo>
                  <a:pt x="444405" y="363059"/>
                </a:lnTo>
                <a:cubicBezTo>
                  <a:pt x="450451" y="363059"/>
                  <a:pt x="454512" y="367113"/>
                  <a:pt x="454512" y="373150"/>
                </a:cubicBezTo>
                <a:cubicBezTo>
                  <a:pt x="454512" y="379187"/>
                  <a:pt x="450451" y="383241"/>
                  <a:pt x="444405" y="383241"/>
                </a:cubicBezTo>
                <a:lnTo>
                  <a:pt x="141360" y="383241"/>
                </a:lnTo>
                <a:cubicBezTo>
                  <a:pt x="135313" y="383241"/>
                  <a:pt x="131252" y="379187"/>
                  <a:pt x="131252" y="373150"/>
                </a:cubicBezTo>
                <a:cubicBezTo>
                  <a:pt x="131252" y="367113"/>
                  <a:pt x="135313" y="363059"/>
                  <a:pt x="141360" y="363059"/>
                </a:cubicBezTo>
                <a:close/>
                <a:moveTo>
                  <a:pt x="141360" y="302585"/>
                </a:moveTo>
                <a:lnTo>
                  <a:pt x="444405" y="302585"/>
                </a:lnTo>
                <a:cubicBezTo>
                  <a:pt x="450451" y="302585"/>
                  <a:pt x="454512" y="306639"/>
                  <a:pt x="454512" y="312676"/>
                </a:cubicBezTo>
                <a:cubicBezTo>
                  <a:pt x="454512" y="318713"/>
                  <a:pt x="450451" y="322767"/>
                  <a:pt x="444405" y="322767"/>
                </a:cubicBezTo>
                <a:lnTo>
                  <a:pt x="141360" y="322767"/>
                </a:lnTo>
                <a:cubicBezTo>
                  <a:pt x="135313" y="322767"/>
                  <a:pt x="131252" y="318713"/>
                  <a:pt x="131252" y="312676"/>
                </a:cubicBezTo>
                <a:cubicBezTo>
                  <a:pt x="131252" y="306639"/>
                  <a:pt x="135313" y="302585"/>
                  <a:pt x="141360" y="302585"/>
                </a:cubicBezTo>
                <a:close/>
                <a:moveTo>
                  <a:pt x="141360" y="242039"/>
                </a:moveTo>
                <a:lnTo>
                  <a:pt x="444405" y="242039"/>
                </a:lnTo>
                <a:cubicBezTo>
                  <a:pt x="450451" y="242039"/>
                  <a:pt x="454512" y="246093"/>
                  <a:pt x="454512" y="252130"/>
                </a:cubicBezTo>
                <a:cubicBezTo>
                  <a:pt x="454512" y="258167"/>
                  <a:pt x="450451" y="262221"/>
                  <a:pt x="444405" y="262221"/>
                </a:cubicBezTo>
                <a:lnTo>
                  <a:pt x="141360" y="262221"/>
                </a:lnTo>
                <a:cubicBezTo>
                  <a:pt x="135313" y="262221"/>
                  <a:pt x="131252" y="258167"/>
                  <a:pt x="131252" y="252130"/>
                </a:cubicBezTo>
                <a:cubicBezTo>
                  <a:pt x="131252" y="246093"/>
                  <a:pt x="135313" y="242039"/>
                  <a:pt x="141360" y="242039"/>
                </a:cubicBezTo>
                <a:close/>
                <a:moveTo>
                  <a:pt x="141360" y="181565"/>
                </a:moveTo>
                <a:lnTo>
                  <a:pt x="444405" y="181565"/>
                </a:lnTo>
                <a:cubicBezTo>
                  <a:pt x="450451" y="181565"/>
                  <a:pt x="454512" y="185619"/>
                  <a:pt x="454512" y="191656"/>
                </a:cubicBezTo>
                <a:cubicBezTo>
                  <a:pt x="454512" y="197693"/>
                  <a:pt x="450451" y="201747"/>
                  <a:pt x="444405" y="201747"/>
                </a:cubicBezTo>
                <a:lnTo>
                  <a:pt x="141360" y="201747"/>
                </a:lnTo>
                <a:cubicBezTo>
                  <a:pt x="135313" y="201747"/>
                  <a:pt x="131252" y="197693"/>
                  <a:pt x="131252" y="191656"/>
                </a:cubicBezTo>
                <a:cubicBezTo>
                  <a:pt x="131252" y="185619"/>
                  <a:pt x="135313" y="181565"/>
                  <a:pt x="141360" y="181565"/>
                </a:cubicBezTo>
                <a:close/>
                <a:moveTo>
                  <a:pt x="141358" y="121020"/>
                </a:moveTo>
                <a:lnTo>
                  <a:pt x="323175" y="121020"/>
                </a:lnTo>
                <a:cubicBezTo>
                  <a:pt x="329221" y="121020"/>
                  <a:pt x="333281" y="125074"/>
                  <a:pt x="333281" y="131111"/>
                </a:cubicBezTo>
                <a:cubicBezTo>
                  <a:pt x="333281" y="137148"/>
                  <a:pt x="329221" y="141202"/>
                  <a:pt x="323175" y="141202"/>
                </a:cubicBezTo>
                <a:lnTo>
                  <a:pt x="141358" y="141202"/>
                </a:lnTo>
                <a:cubicBezTo>
                  <a:pt x="135312" y="141202"/>
                  <a:pt x="131252" y="137148"/>
                  <a:pt x="131252" y="131111"/>
                </a:cubicBezTo>
                <a:cubicBezTo>
                  <a:pt x="131252" y="125074"/>
                  <a:pt x="135312" y="121020"/>
                  <a:pt x="141358" y="121020"/>
                </a:cubicBezTo>
                <a:close/>
                <a:moveTo>
                  <a:pt x="30234" y="80730"/>
                </a:moveTo>
                <a:cubicBezTo>
                  <a:pt x="24187" y="80730"/>
                  <a:pt x="20126" y="85776"/>
                  <a:pt x="20126" y="90822"/>
                </a:cubicBezTo>
                <a:lnTo>
                  <a:pt x="20126" y="574754"/>
                </a:lnTo>
                <a:cubicBezTo>
                  <a:pt x="20126" y="580881"/>
                  <a:pt x="24187" y="584845"/>
                  <a:pt x="30234" y="584845"/>
                </a:cubicBezTo>
                <a:lnTo>
                  <a:pt x="414065" y="584845"/>
                </a:lnTo>
                <a:cubicBezTo>
                  <a:pt x="420112" y="584845"/>
                  <a:pt x="424173" y="580881"/>
                  <a:pt x="424173" y="574754"/>
                </a:cubicBezTo>
                <a:lnTo>
                  <a:pt x="424173" y="544570"/>
                </a:lnTo>
                <a:lnTo>
                  <a:pt x="90881" y="544570"/>
                </a:lnTo>
                <a:cubicBezTo>
                  <a:pt x="73734" y="544570"/>
                  <a:pt x="60558" y="531415"/>
                  <a:pt x="60558" y="514296"/>
                </a:cubicBezTo>
                <a:lnTo>
                  <a:pt x="60558" y="80730"/>
                </a:lnTo>
                <a:lnTo>
                  <a:pt x="59565" y="80730"/>
                </a:lnTo>
                <a:close/>
                <a:moveTo>
                  <a:pt x="383741" y="34328"/>
                </a:moveTo>
                <a:lnTo>
                  <a:pt x="383741" y="110914"/>
                </a:lnTo>
                <a:cubicBezTo>
                  <a:pt x="383741" y="117041"/>
                  <a:pt x="387803" y="121006"/>
                  <a:pt x="393849" y="121006"/>
                </a:cubicBezTo>
                <a:lnTo>
                  <a:pt x="470652" y="121006"/>
                </a:lnTo>
                <a:close/>
                <a:moveTo>
                  <a:pt x="90881" y="20183"/>
                </a:moveTo>
                <a:cubicBezTo>
                  <a:pt x="84835" y="20183"/>
                  <a:pt x="80773" y="25228"/>
                  <a:pt x="80773" y="30274"/>
                </a:cubicBezTo>
                <a:lnTo>
                  <a:pt x="80773" y="72621"/>
                </a:lnTo>
                <a:lnTo>
                  <a:pt x="80773" y="514296"/>
                </a:lnTo>
                <a:cubicBezTo>
                  <a:pt x="80773" y="520333"/>
                  <a:pt x="84835" y="524388"/>
                  <a:pt x="90881" y="524388"/>
                </a:cubicBezTo>
                <a:lnTo>
                  <a:pt x="433289" y="524388"/>
                </a:lnTo>
                <a:lnTo>
                  <a:pt x="474623" y="524388"/>
                </a:lnTo>
                <a:cubicBezTo>
                  <a:pt x="480760" y="524388"/>
                  <a:pt x="484731" y="520333"/>
                  <a:pt x="484731" y="514296"/>
                </a:cubicBezTo>
                <a:lnTo>
                  <a:pt x="484731" y="141188"/>
                </a:lnTo>
                <a:lnTo>
                  <a:pt x="393849" y="141188"/>
                </a:lnTo>
                <a:cubicBezTo>
                  <a:pt x="376702" y="141188"/>
                  <a:pt x="363526" y="128124"/>
                  <a:pt x="363526" y="110914"/>
                </a:cubicBezTo>
                <a:lnTo>
                  <a:pt x="363526" y="20183"/>
                </a:lnTo>
                <a:close/>
                <a:moveTo>
                  <a:pt x="90881" y="0"/>
                </a:moveTo>
                <a:lnTo>
                  <a:pt x="373092" y="0"/>
                </a:lnTo>
                <a:cubicBezTo>
                  <a:pt x="373995" y="0"/>
                  <a:pt x="374897" y="0"/>
                  <a:pt x="375800" y="180"/>
                </a:cubicBezTo>
                <a:cubicBezTo>
                  <a:pt x="378778" y="721"/>
                  <a:pt x="381124" y="2343"/>
                  <a:pt x="382478" y="4775"/>
                </a:cubicBezTo>
                <a:lnTo>
                  <a:pt x="500164" y="122357"/>
                </a:lnTo>
                <a:cubicBezTo>
                  <a:pt x="502600" y="123709"/>
                  <a:pt x="504315" y="126051"/>
                  <a:pt x="504766" y="129025"/>
                </a:cubicBezTo>
                <a:cubicBezTo>
                  <a:pt x="504947" y="129926"/>
                  <a:pt x="505037" y="130737"/>
                  <a:pt x="504947" y="131638"/>
                </a:cubicBezTo>
                <a:lnTo>
                  <a:pt x="504947" y="514296"/>
                </a:lnTo>
                <a:cubicBezTo>
                  <a:pt x="504947" y="531415"/>
                  <a:pt x="491861" y="544570"/>
                  <a:pt x="474623" y="544570"/>
                </a:cubicBezTo>
                <a:lnTo>
                  <a:pt x="444389" y="544570"/>
                </a:lnTo>
                <a:lnTo>
                  <a:pt x="444389" y="574754"/>
                </a:lnTo>
                <a:cubicBezTo>
                  <a:pt x="444389" y="591963"/>
                  <a:pt x="431213" y="605028"/>
                  <a:pt x="414065" y="605028"/>
                </a:cubicBezTo>
                <a:lnTo>
                  <a:pt x="30234" y="605028"/>
                </a:lnTo>
                <a:cubicBezTo>
                  <a:pt x="13086" y="605028"/>
                  <a:pt x="0" y="591963"/>
                  <a:pt x="0" y="574754"/>
                </a:cubicBezTo>
                <a:lnTo>
                  <a:pt x="0" y="90822"/>
                </a:lnTo>
                <a:cubicBezTo>
                  <a:pt x="0" y="73612"/>
                  <a:pt x="13086" y="60548"/>
                  <a:pt x="30234" y="60548"/>
                </a:cubicBezTo>
                <a:lnTo>
                  <a:pt x="60558" y="60548"/>
                </a:lnTo>
                <a:lnTo>
                  <a:pt x="60558" y="30274"/>
                </a:lnTo>
                <a:cubicBezTo>
                  <a:pt x="60558" y="13155"/>
                  <a:pt x="73734" y="0"/>
                  <a:pt x="90881" y="0"/>
                </a:cubicBez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75" name="jar-file-format_28857">
            <a:extLst>
              <a:ext uri="{FF2B5EF4-FFF2-40B4-BE49-F238E27FC236}">
                <a16:creationId xmlns:a16="http://schemas.microsoft.com/office/drawing/2014/main" id="{DC2CED71-A1F8-0176-12F0-FB7A62C08247}"/>
              </a:ext>
            </a:extLst>
          </p:cNvPr>
          <p:cNvSpPr/>
          <p:nvPr/>
        </p:nvSpPr>
        <p:spPr>
          <a:xfrm>
            <a:off x="6274625" y="5662442"/>
            <a:ext cx="443053" cy="609685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  <a:gd name="connsiteX81" fmla="*/ 121763 h 600884"/>
              <a:gd name="connsiteY81" fmla="*/ 121763 h 600884"/>
              <a:gd name="connsiteX82" fmla="*/ 121763 h 600884"/>
              <a:gd name="connsiteY82" fmla="*/ 121763 h 600884"/>
              <a:gd name="connsiteX83" fmla="*/ 121763 h 600884"/>
              <a:gd name="connsiteY83" fmla="*/ 121763 h 600884"/>
              <a:gd name="connsiteX84" fmla="*/ 121763 h 600884"/>
              <a:gd name="connsiteY84" fmla="*/ 121763 h 600884"/>
              <a:gd name="connsiteX85" fmla="*/ 121763 h 600884"/>
              <a:gd name="connsiteY85" fmla="*/ 121763 h 600884"/>
              <a:gd name="connsiteX86" fmla="*/ 121763 h 600884"/>
              <a:gd name="connsiteY86" fmla="*/ 121763 h 600884"/>
              <a:gd name="connsiteX87" fmla="*/ 121763 h 600884"/>
              <a:gd name="connsiteY87" fmla="*/ 121763 h 600884"/>
              <a:gd name="connsiteX88" fmla="*/ 121763 h 600884"/>
              <a:gd name="connsiteY88" fmla="*/ 121763 h 600884"/>
              <a:gd name="connsiteX89" fmla="*/ 121763 h 600884"/>
              <a:gd name="connsiteY89" fmla="*/ 121763 h 600884"/>
              <a:gd name="connsiteX90" fmla="*/ 121763 h 600884"/>
              <a:gd name="connsiteY90" fmla="*/ 121763 h 600884"/>
              <a:gd name="connsiteX91" fmla="*/ 121763 h 600884"/>
              <a:gd name="connsiteY91" fmla="*/ 121763 h 600884"/>
              <a:gd name="connsiteX92" fmla="*/ 121763 h 600884"/>
              <a:gd name="connsiteY92" fmla="*/ 121763 h 600884"/>
              <a:gd name="connsiteX93" fmla="*/ 121763 h 600884"/>
              <a:gd name="connsiteY93" fmla="*/ 121763 h 600884"/>
              <a:gd name="connsiteX94" fmla="*/ 121763 h 600884"/>
              <a:gd name="connsiteY94" fmla="*/ 121763 h 600884"/>
              <a:gd name="connsiteX95" fmla="*/ 121763 h 600884"/>
              <a:gd name="connsiteY95" fmla="*/ 121763 h 600884"/>
              <a:gd name="connsiteX96" fmla="*/ 121763 h 600884"/>
              <a:gd name="connsiteY96" fmla="*/ 121763 h 600884"/>
              <a:gd name="connsiteX97" fmla="*/ 121763 h 600884"/>
              <a:gd name="connsiteY97" fmla="*/ 121763 h 600884"/>
              <a:gd name="connsiteX98" fmla="*/ 121763 h 600884"/>
              <a:gd name="connsiteY98" fmla="*/ 121763 h 600884"/>
              <a:gd name="connsiteX99" fmla="*/ 121763 h 600884"/>
              <a:gd name="connsiteY99" fmla="*/ 121763 h 600884"/>
              <a:gd name="connsiteX100" fmla="*/ 121763 h 600884"/>
              <a:gd name="connsiteY100" fmla="*/ 121763 h 600884"/>
              <a:gd name="connsiteX101" fmla="*/ 121763 h 600884"/>
              <a:gd name="connsiteY101" fmla="*/ 121763 h 600884"/>
              <a:gd name="connsiteX102" fmla="*/ 121763 h 600884"/>
              <a:gd name="connsiteY102" fmla="*/ 121763 h 600884"/>
              <a:gd name="connsiteX103" fmla="*/ 121763 h 600884"/>
              <a:gd name="connsiteY103" fmla="*/ 121763 h 600884"/>
              <a:gd name="connsiteX104" fmla="*/ 121763 h 600884"/>
              <a:gd name="connsiteY104" fmla="*/ 121763 h 600884"/>
              <a:gd name="connsiteX105" fmla="*/ 121763 h 600884"/>
              <a:gd name="connsiteY105" fmla="*/ 121763 h 600884"/>
              <a:gd name="connsiteX106" fmla="*/ 121763 h 600884"/>
              <a:gd name="connsiteY106" fmla="*/ 121763 h 600884"/>
              <a:gd name="connsiteX107" fmla="*/ 121763 h 600884"/>
              <a:gd name="connsiteY107" fmla="*/ 121763 h 600884"/>
              <a:gd name="connsiteX108" fmla="*/ 121763 h 600884"/>
              <a:gd name="connsiteY108" fmla="*/ 121763 h 600884"/>
              <a:gd name="connsiteX109" fmla="*/ 121763 h 600884"/>
              <a:gd name="connsiteY109" fmla="*/ 121763 h 600884"/>
              <a:gd name="connsiteX110" fmla="*/ 121763 h 600884"/>
              <a:gd name="connsiteY110" fmla="*/ 121763 h 600884"/>
              <a:gd name="connsiteX111" fmla="*/ 121763 h 600884"/>
              <a:gd name="connsiteY111" fmla="*/ 121763 h 600884"/>
              <a:gd name="connsiteX112" fmla="*/ 121763 h 600884"/>
              <a:gd name="connsiteY112" fmla="*/ 121763 h 600884"/>
              <a:gd name="connsiteX113" fmla="*/ 121763 h 600884"/>
              <a:gd name="connsiteY113" fmla="*/ 121763 h 600884"/>
              <a:gd name="connsiteX114" fmla="*/ 121763 h 600884"/>
              <a:gd name="connsiteY114" fmla="*/ 121763 h 600884"/>
              <a:gd name="connsiteX115" fmla="*/ 121763 h 600884"/>
              <a:gd name="connsiteY115" fmla="*/ 121763 h 600884"/>
              <a:gd name="connsiteX116" fmla="*/ 121763 h 600884"/>
              <a:gd name="connsiteY116" fmla="*/ 121763 h 600884"/>
              <a:gd name="connsiteX117" fmla="*/ 121763 h 600884"/>
              <a:gd name="connsiteY117" fmla="*/ 121763 h 600884"/>
              <a:gd name="connsiteX118" fmla="*/ 121763 h 600884"/>
              <a:gd name="connsiteY118" fmla="*/ 121763 h 600884"/>
              <a:gd name="connsiteX119" fmla="*/ 121763 h 600884"/>
              <a:gd name="connsiteY119" fmla="*/ 121763 h 600884"/>
              <a:gd name="connsiteX120" fmla="*/ 121763 h 600884"/>
              <a:gd name="connsiteY120" fmla="*/ 121763 h 600884"/>
              <a:gd name="connsiteX121" fmla="*/ 121763 h 600884"/>
              <a:gd name="connsiteY121" fmla="*/ 121763 h 600884"/>
              <a:gd name="connsiteX122" fmla="*/ 121763 h 600884"/>
              <a:gd name="connsiteY122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441669" h="607780">
                <a:moveTo>
                  <a:pt x="200751" y="443645"/>
                </a:moveTo>
                <a:lnTo>
                  <a:pt x="201167" y="443645"/>
                </a:lnTo>
                <a:cubicBezTo>
                  <a:pt x="203332" y="452214"/>
                  <a:pt x="205912" y="462946"/>
                  <a:pt x="208493" y="471515"/>
                </a:cubicBezTo>
                <a:lnTo>
                  <a:pt x="217483" y="502214"/>
                </a:lnTo>
                <a:lnTo>
                  <a:pt x="185517" y="502214"/>
                </a:lnTo>
                <a:lnTo>
                  <a:pt x="194091" y="471515"/>
                </a:lnTo>
                <a:cubicBezTo>
                  <a:pt x="196422" y="463196"/>
                  <a:pt x="198587" y="452214"/>
                  <a:pt x="200751" y="443645"/>
                </a:cubicBezTo>
                <a:close/>
                <a:moveTo>
                  <a:pt x="335258" y="442445"/>
                </a:moveTo>
                <a:cubicBezTo>
                  <a:pt x="350328" y="442611"/>
                  <a:pt x="359320" y="449255"/>
                  <a:pt x="359320" y="462541"/>
                </a:cubicBezTo>
                <a:cubicBezTo>
                  <a:pt x="359320" y="475164"/>
                  <a:pt x="349662" y="483302"/>
                  <a:pt x="333343" y="483302"/>
                </a:cubicBezTo>
                <a:lnTo>
                  <a:pt x="320438" y="483302"/>
                </a:lnTo>
                <a:lnTo>
                  <a:pt x="320438" y="443525"/>
                </a:lnTo>
                <a:cubicBezTo>
                  <a:pt x="322853" y="443026"/>
                  <a:pt x="327349" y="442445"/>
                  <a:pt x="335258" y="442445"/>
                </a:cubicBezTo>
                <a:close/>
                <a:moveTo>
                  <a:pt x="180781" y="419236"/>
                </a:moveTo>
                <a:lnTo>
                  <a:pt x="136564" y="563803"/>
                </a:lnTo>
                <a:lnTo>
                  <a:pt x="170456" y="563803"/>
                </a:lnTo>
                <a:lnTo>
                  <a:pt x="180781" y="526643"/>
                </a:lnTo>
                <a:lnTo>
                  <a:pt x="222250" y="526643"/>
                </a:lnTo>
                <a:lnTo>
                  <a:pt x="233409" y="563803"/>
                </a:lnTo>
                <a:lnTo>
                  <a:pt x="268632" y="563803"/>
                </a:lnTo>
                <a:lnTo>
                  <a:pt x="223749" y="419236"/>
                </a:lnTo>
                <a:close/>
                <a:moveTo>
                  <a:pt x="87101" y="419236"/>
                </a:moveTo>
                <a:lnTo>
                  <a:pt x="87101" y="510183"/>
                </a:lnTo>
                <a:cubicBezTo>
                  <a:pt x="87101" y="532712"/>
                  <a:pt x="78524" y="538947"/>
                  <a:pt x="64785" y="538947"/>
                </a:cubicBezTo>
                <a:cubicBezTo>
                  <a:pt x="58289" y="538947"/>
                  <a:pt x="52544" y="537866"/>
                  <a:pt x="48047" y="536369"/>
                </a:cubicBezTo>
                <a:lnTo>
                  <a:pt x="44383" y="562722"/>
                </a:lnTo>
                <a:cubicBezTo>
                  <a:pt x="50795" y="564884"/>
                  <a:pt x="60704" y="566131"/>
                  <a:pt x="68199" y="566131"/>
                </a:cubicBezTo>
                <a:cubicBezTo>
                  <a:pt x="100008" y="566131"/>
                  <a:pt x="119743" y="551749"/>
                  <a:pt x="119743" y="510598"/>
                </a:cubicBezTo>
                <a:lnTo>
                  <a:pt x="119743" y="419236"/>
                </a:lnTo>
                <a:close/>
                <a:moveTo>
                  <a:pt x="331585" y="418155"/>
                </a:moveTo>
                <a:cubicBezTo>
                  <a:pt x="314181" y="418155"/>
                  <a:pt x="298527" y="419485"/>
                  <a:pt x="288034" y="421148"/>
                </a:cubicBezTo>
                <a:lnTo>
                  <a:pt x="288034" y="563803"/>
                </a:lnTo>
                <a:lnTo>
                  <a:pt x="320427" y="563803"/>
                </a:lnTo>
                <a:lnTo>
                  <a:pt x="320427" y="506941"/>
                </a:lnTo>
                <a:lnTo>
                  <a:pt x="330336" y="506941"/>
                </a:lnTo>
                <a:cubicBezTo>
                  <a:pt x="343659" y="507190"/>
                  <a:pt x="349905" y="512095"/>
                  <a:pt x="353735" y="530134"/>
                </a:cubicBezTo>
                <a:cubicBezTo>
                  <a:pt x="358065" y="547925"/>
                  <a:pt x="361479" y="559730"/>
                  <a:pt x="363811" y="563803"/>
                </a:cubicBezTo>
                <a:lnTo>
                  <a:pt x="397369" y="563803"/>
                </a:lnTo>
                <a:cubicBezTo>
                  <a:pt x="394538" y="558233"/>
                  <a:pt x="390041" y="539362"/>
                  <a:pt x="385545" y="523068"/>
                </a:cubicBezTo>
                <a:cubicBezTo>
                  <a:pt x="381881" y="509767"/>
                  <a:pt x="376302" y="500124"/>
                  <a:pt x="366226" y="496050"/>
                </a:cubicBezTo>
                <a:lnTo>
                  <a:pt x="366226" y="495385"/>
                </a:lnTo>
                <a:cubicBezTo>
                  <a:pt x="378633" y="490896"/>
                  <a:pt x="391790" y="478177"/>
                  <a:pt x="391790" y="459721"/>
                </a:cubicBezTo>
                <a:cubicBezTo>
                  <a:pt x="391790" y="446503"/>
                  <a:pt x="387044" y="436361"/>
                  <a:pt x="378467" y="429544"/>
                </a:cubicBezTo>
                <a:cubicBezTo>
                  <a:pt x="368141" y="421397"/>
                  <a:pt x="353069" y="418155"/>
                  <a:pt x="331585" y="418155"/>
                </a:cubicBezTo>
                <a:close/>
                <a:moveTo>
                  <a:pt x="283884" y="322696"/>
                </a:moveTo>
                <a:cubicBezTo>
                  <a:pt x="283884" y="322696"/>
                  <a:pt x="282385" y="334937"/>
                  <a:pt x="257148" y="339351"/>
                </a:cubicBezTo>
                <a:cubicBezTo>
                  <a:pt x="204176" y="348594"/>
                  <a:pt x="157784" y="337602"/>
                  <a:pt x="157784" y="337602"/>
                </a:cubicBezTo>
                <a:cubicBezTo>
                  <a:pt x="157784" y="337602"/>
                  <a:pt x="229163" y="340600"/>
                  <a:pt x="252651" y="335853"/>
                </a:cubicBezTo>
                <a:cubicBezTo>
                  <a:pt x="276138" y="331023"/>
                  <a:pt x="283884" y="322696"/>
                  <a:pt x="283884" y="322696"/>
                </a:cubicBezTo>
                <a:close/>
                <a:moveTo>
                  <a:pt x="158395" y="309712"/>
                </a:moveTo>
                <a:cubicBezTo>
                  <a:pt x="158395" y="309712"/>
                  <a:pt x="137907" y="313212"/>
                  <a:pt x="139073" y="317711"/>
                </a:cubicBezTo>
                <a:cubicBezTo>
                  <a:pt x="140322" y="322127"/>
                  <a:pt x="178050" y="327210"/>
                  <a:pt x="212862" y="325377"/>
                </a:cubicBezTo>
                <a:cubicBezTo>
                  <a:pt x="247591" y="323627"/>
                  <a:pt x="269328" y="317711"/>
                  <a:pt x="271743" y="315295"/>
                </a:cubicBezTo>
                <a:cubicBezTo>
                  <a:pt x="274075" y="312962"/>
                  <a:pt x="272243" y="310879"/>
                  <a:pt x="272243" y="310879"/>
                </a:cubicBezTo>
                <a:cubicBezTo>
                  <a:pt x="272243" y="310879"/>
                  <a:pt x="277323" y="314128"/>
                  <a:pt x="273492" y="318294"/>
                </a:cubicBezTo>
                <a:cubicBezTo>
                  <a:pt x="269661" y="322461"/>
                  <a:pt x="246092" y="332293"/>
                  <a:pt x="192624" y="332293"/>
                </a:cubicBezTo>
                <a:cubicBezTo>
                  <a:pt x="139073" y="332293"/>
                  <a:pt x="125748" y="326044"/>
                  <a:pt x="126581" y="318294"/>
                </a:cubicBezTo>
                <a:cubicBezTo>
                  <a:pt x="127497" y="310545"/>
                  <a:pt x="156063" y="309962"/>
                  <a:pt x="158395" y="309712"/>
                </a:cubicBezTo>
                <a:close/>
                <a:moveTo>
                  <a:pt x="176299" y="294258"/>
                </a:moveTo>
                <a:cubicBezTo>
                  <a:pt x="176299" y="294258"/>
                  <a:pt x="174469" y="295421"/>
                  <a:pt x="175384" y="297497"/>
                </a:cubicBezTo>
                <a:cubicBezTo>
                  <a:pt x="176299" y="299573"/>
                  <a:pt x="195688" y="298825"/>
                  <a:pt x="206756" y="298493"/>
                </a:cubicBezTo>
                <a:cubicBezTo>
                  <a:pt x="217823" y="298244"/>
                  <a:pt x="219321" y="297497"/>
                  <a:pt x="238793" y="295005"/>
                </a:cubicBezTo>
                <a:lnTo>
                  <a:pt x="231470" y="300486"/>
                </a:lnTo>
                <a:cubicBezTo>
                  <a:pt x="228475" y="303061"/>
                  <a:pt x="223482" y="306548"/>
                  <a:pt x="193691" y="307296"/>
                </a:cubicBezTo>
                <a:cubicBezTo>
                  <a:pt x="168727" y="307877"/>
                  <a:pt x="164982" y="305220"/>
                  <a:pt x="165565" y="299905"/>
                </a:cubicBezTo>
                <a:cubicBezTo>
                  <a:pt x="166147" y="294507"/>
                  <a:pt x="176299" y="294258"/>
                  <a:pt x="176299" y="294258"/>
                </a:cubicBezTo>
                <a:close/>
                <a:moveTo>
                  <a:pt x="170853" y="271253"/>
                </a:moveTo>
                <a:cubicBezTo>
                  <a:pt x="170853" y="271253"/>
                  <a:pt x="166024" y="273001"/>
                  <a:pt x="167773" y="276165"/>
                </a:cubicBezTo>
                <a:cubicBezTo>
                  <a:pt x="169521" y="279245"/>
                  <a:pt x="192001" y="280910"/>
                  <a:pt x="210568" y="278829"/>
                </a:cubicBezTo>
                <a:cubicBezTo>
                  <a:pt x="224388" y="277247"/>
                  <a:pt x="242039" y="274833"/>
                  <a:pt x="242039" y="274833"/>
                </a:cubicBezTo>
                <a:lnTo>
                  <a:pt x="234296" y="281076"/>
                </a:lnTo>
                <a:cubicBezTo>
                  <a:pt x="234296" y="281076"/>
                  <a:pt x="209319" y="289318"/>
                  <a:pt x="186922" y="287736"/>
                </a:cubicBezTo>
                <a:cubicBezTo>
                  <a:pt x="160779" y="285988"/>
                  <a:pt x="148540" y="276581"/>
                  <a:pt x="170853" y="271253"/>
                </a:cubicBezTo>
                <a:close/>
                <a:moveTo>
                  <a:pt x="178950" y="245921"/>
                </a:moveTo>
                <a:cubicBezTo>
                  <a:pt x="178950" y="245921"/>
                  <a:pt x="158469" y="249904"/>
                  <a:pt x="158885" y="254801"/>
                </a:cubicBezTo>
                <a:cubicBezTo>
                  <a:pt x="159301" y="259697"/>
                  <a:pt x="224408" y="260112"/>
                  <a:pt x="248885" y="253473"/>
                </a:cubicBezTo>
                <a:cubicBezTo>
                  <a:pt x="244473" y="257290"/>
                  <a:pt x="239561" y="265257"/>
                  <a:pt x="197183" y="266751"/>
                </a:cubicBezTo>
                <a:cubicBezTo>
                  <a:pt x="159301" y="268079"/>
                  <a:pt x="141484" y="261938"/>
                  <a:pt x="144148" y="253888"/>
                </a:cubicBezTo>
                <a:cubicBezTo>
                  <a:pt x="146812" y="245921"/>
                  <a:pt x="178950" y="245921"/>
                  <a:pt x="178950" y="245921"/>
                </a:cubicBezTo>
                <a:close/>
                <a:moveTo>
                  <a:pt x="269766" y="242957"/>
                </a:moveTo>
                <a:cubicBezTo>
                  <a:pt x="277354" y="242562"/>
                  <a:pt x="285494" y="245221"/>
                  <a:pt x="287701" y="257436"/>
                </a:cubicBezTo>
                <a:cubicBezTo>
                  <a:pt x="291365" y="277543"/>
                  <a:pt x="252060" y="285437"/>
                  <a:pt x="252060" y="285437"/>
                </a:cubicBezTo>
                <a:cubicBezTo>
                  <a:pt x="252060" y="285437"/>
                  <a:pt x="277042" y="268985"/>
                  <a:pt x="275210" y="257851"/>
                </a:cubicBezTo>
                <a:cubicBezTo>
                  <a:pt x="273461" y="246800"/>
                  <a:pt x="255141" y="246800"/>
                  <a:pt x="255141" y="246800"/>
                </a:cubicBezTo>
                <a:cubicBezTo>
                  <a:pt x="255141" y="246800"/>
                  <a:pt x="262178" y="243352"/>
                  <a:pt x="269766" y="242957"/>
                </a:cubicBezTo>
                <a:close/>
                <a:moveTo>
                  <a:pt x="246767" y="172885"/>
                </a:moveTo>
                <a:cubicBezTo>
                  <a:pt x="246767" y="172885"/>
                  <a:pt x="225608" y="188684"/>
                  <a:pt x="220860" y="197331"/>
                </a:cubicBezTo>
                <a:cubicBezTo>
                  <a:pt x="213695" y="210220"/>
                  <a:pt x="226191" y="214294"/>
                  <a:pt x="228857" y="227182"/>
                </a:cubicBezTo>
                <a:cubicBezTo>
                  <a:pt x="231606" y="240071"/>
                  <a:pt x="215528" y="251213"/>
                  <a:pt x="215528" y="251213"/>
                </a:cubicBezTo>
                <a:cubicBezTo>
                  <a:pt x="215528" y="251213"/>
                  <a:pt x="220443" y="241401"/>
                  <a:pt x="218610" y="235664"/>
                </a:cubicBezTo>
                <a:cubicBezTo>
                  <a:pt x="216861" y="229843"/>
                  <a:pt x="205698" y="224106"/>
                  <a:pt x="205698" y="206228"/>
                </a:cubicBezTo>
                <a:cubicBezTo>
                  <a:pt x="205698" y="188434"/>
                  <a:pt x="246767" y="172885"/>
                  <a:pt x="246767" y="172885"/>
                </a:cubicBezTo>
                <a:close/>
                <a:moveTo>
                  <a:pt x="227087" y="127512"/>
                </a:moveTo>
                <a:cubicBezTo>
                  <a:pt x="227087" y="127512"/>
                  <a:pt x="239076" y="144389"/>
                  <a:pt x="228419" y="161765"/>
                </a:cubicBezTo>
                <a:cubicBezTo>
                  <a:pt x="217679" y="179140"/>
                  <a:pt x="190370" y="191029"/>
                  <a:pt x="190037" y="203167"/>
                </a:cubicBezTo>
                <a:cubicBezTo>
                  <a:pt x="189620" y="220044"/>
                  <a:pt x="201693" y="243239"/>
                  <a:pt x="201693" y="243239"/>
                </a:cubicBezTo>
                <a:cubicBezTo>
                  <a:pt x="201693" y="243239"/>
                  <a:pt x="168722" y="217882"/>
                  <a:pt x="178963" y="195601"/>
                </a:cubicBezTo>
                <a:cubicBezTo>
                  <a:pt x="189204" y="173321"/>
                  <a:pt x="215514" y="165755"/>
                  <a:pt x="222674" y="152869"/>
                </a:cubicBezTo>
                <a:cubicBezTo>
                  <a:pt x="229751" y="139983"/>
                  <a:pt x="227087" y="127512"/>
                  <a:pt x="227087" y="127512"/>
                </a:cubicBezTo>
                <a:close/>
                <a:moveTo>
                  <a:pt x="23899" y="23859"/>
                </a:moveTo>
                <a:lnTo>
                  <a:pt x="23899" y="404688"/>
                </a:lnTo>
                <a:lnTo>
                  <a:pt x="417770" y="404688"/>
                </a:lnTo>
                <a:lnTo>
                  <a:pt x="417770" y="157702"/>
                </a:lnTo>
                <a:lnTo>
                  <a:pt x="312349" y="157702"/>
                </a:lnTo>
                <a:cubicBezTo>
                  <a:pt x="305771" y="157702"/>
                  <a:pt x="300442" y="152381"/>
                  <a:pt x="300442" y="145731"/>
                </a:cubicBezTo>
                <a:lnTo>
                  <a:pt x="300442" y="23859"/>
                </a:lnTo>
                <a:close/>
                <a:moveTo>
                  <a:pt x="23899" y="0"/>
                </a:moveTo>
                <a:lnTo>
                  <a:pt x="312349" y="0"/>
                </a:lnTo>
                <a:cubicBezTo>
                  <a:pt x="313265" y="0"/>
                  <a:pt x="314181" y="166"/>
                  <a:pt x="315097" y="333"/>
                </a:cubicBezTo>
                <a:cubicBezTo>
                  <a:pt x="315347" y="416"/>
                  <a:pt x="315514" y="499"/>
                  <a:pt x="315764" y="582"/>
                </a:cubicBezTo>
                <a:cubicBezTo>
                  <a:pt x="316596" y="831"/>
                  <a:pt x="317346" y="1081"/>
                  <a:pt x="318095" y="1496"/>
                </a:cubicBezTo>
                <a:cubicBezTo>
                  <a:pt x="318345" y="1663"/>
                  <a:pt x="318595" y="1829"/>
                  <a:pt x="318845" y="1995"/>
                </a:cubicBezTo>
                <a:cubicBezTo>
                  <a:pt x="319761" y="2577"/>
                  <a:pt x="320593" y="3242"/>
                  <a:pt x="321259" y="3990"/>
                </a:cubicBezTo>
                <a:cubicBezTo>
                  <a:pt x="321259" y="3990"/>
                  <a:pt x="321343" y="4073"/>
                  <a:pt x="321343" y="4073"/>
                </a:cubicBezTo>
                <a:lnTo>
                  <a:pt x="438755" y="137916"/>
                </a:lnTo>
                <a:cubicBezTo>
                  <a:pt x="440670" y="140078"/>
                  <a:pt x="441503" y="142821"/>
                  <a:pt x="441586" y="145648"/>
                </a:cubicBezTo>
                <a:cubicBezTo>
                  <a:pt x="441586" y="146063"/>
                  <a:pt x="441669" y="146479"/>
                  <a:pt x="441669" y="146978"/>
                </a:cubicBezTo>
                <a:lnTo>
                  <a:pt x="441669" y="583921"/>
                </a:lnTo>
                <a:cubicBezTo>
                  <a:pt x="441669" y="597056"/>
                  <a:pt x="430927" y="607780"/>
                  <a:pt x="417770" y="607780"/>
                </a:cubicBezTo>
                <a:lnTo>
                  <a:pt x="23899" y="607780"/>
                </a:lnTo>
                <a:cubicBezTo>
                  <a:pt x="10742" y="607780"/>
                  <a:pt x="0" y="597056"/>
                  <a:pt x="0" y="583921"/>
                </a:cubicBezTo>
                <a:lnTo>
                  <a:pt x="0" y="23859"/>
                </a:lnTo>
                <a:cubicBezTo>
                  <a:pt x="0" y="10724"/>
                  <a:pt x="10742" y="0"/>
                  <a:pt x="23899" y="0"/>
                </a:cubicBez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3BA3CBA-AFDC-6228-89C8-42C4C93BE729}"/>
              </a:ext>
            </a:extLst>
          </p:cNvPr>
          <p:cNvCxnSpPr>
            <a:stCxn id="54" idx="2"/>
            <a:endCxn id="71" idx="70"/>
          </p:cNvCxnSpPr>
          <p:nvPr/>
        </p:nvCxnSpPr>
        <p:spPr>
          <a:xfrm flipH="1">
            <a:off x="3433160" y="5061368"/>
            <a:ext cx="322910" cy="62492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E5F2AED6-F407-A5D3-606A-12E24BA78193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756070" y="5061368"/>
            <a:ext cx="443065" cy="60107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B4FAC3D-B3E3-8EFA-589F-6E16BE52B92E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4218210" y="5061368"/>
            <a:ext cx="299556" cy="60107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ED10D3AC-1AF4-7A63-8A22-4BCE98511160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4517766" y="5061368"/>
            <a:ext cx="479359" cy="614347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5B4542A6-78AE-423F-1992-3E5964DEE025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5010769" y="5056913"/>
            <a:ext cx="268693" cy="62938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1E134B2-E941-8F77-5284-18A0AD732911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5279462" y="5056913"/>
            <a:ext cx="437055" cy="618801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2EA1CFC2-079F-A452-376C-3C2ECBA8D3B4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5716517" y="5056913"/>
            <a:ext cx="324641" cy="618801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B06CFE88-625E-C158-E065-FAF378F33759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41158" y="5056913"/>
            <a:ext cx="423866" cy="605529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4282DC5-D62A-0A8C-7279-81B37E4909DB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6476958" y="5056913"/>
            <a:ext cx="319632" cy="605529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175DF876-4E0A-E2B1-0FEC-305F9BDD73E4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796590" y="5056913"/>
            <a:ext cx="402676" cy="618801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86" name="流程图: 接点 85">
            <a:extLst>
              <a:ext uri="{FF2B5EF4-FFF2-40B4-BE49-F238E27FC236}">
                <a16:creationId xmlns:a16="http://schemas.microsoft.com/office/drawing/2014/main" id="{06EE912E-05DE-6436-6106-B228E8D69127}"/>
              </a:ext>
            </a:extLst>
          </p:cNvPr>
          <p:cNvSpPr/>
          <p:nvPr/>
        </p:nvSpPr>
        <p:spPr>
          <a:xfrm>
            <a:off x="7001560" y="5938756"/>
            <a:ext cx="71110" cy="71110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11639EBD-99FE-1569-E08C-6102F3EE4A79}"/>
              </a:ext>
            </a:extLst>
          </p:cNvPr>
          <p:cNvSpPr/>
          <p:nvPr/>
        </p:nvSpPr>
        <p:spPr>
          <a:xfrm>
            <a:off x="7189515" y="5938756"/>
            <a:ext cx="71110" cy="71110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88" name="流程图: 接点 87">
            <a:extLst>
              <a:ext uri="{FF2B5EF4-FFF2-40B4-BE49-F238E27FC236}">
                <a16:creationId xmlns:a16="http://schemas.microsoft.com/office/drawing/2014/main" id="{5C4D9ED3-3AE7-A04F-85B7-593395B05F08}"/>
              </a:ext>
            </a:extLst>
          </p:cNvPr>
          <p:cNvSpPr/>
          <p:nvPr/>
        </p:nvSpPr>
        <p:spPr>
          <a:xfrm>
            <a:off x="7377470" y="5932905"/>
            <a:ext cx="71110" cy="71110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89" name="!!图片 99">
            <a:extLst>
              <a:ext uri="{FF2B5EF4-FFF2-40B4-BE49-F238E27FC236}">
                <a16:creationId xmlns:a16="http://schemas.microsoft.com/office/drawing/2014/main" id="{D74597E6-9A9A-7DED-C621-6494E174B8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3566065" y="2908308"/>
            <a:ext cx="3272407" cy="1932618"/>
          </a:xfrm>
          <a:prstGeom prst="roundRect">
            <a:avLst>
              <a:gd name="adj" fmla="val 3517"/>
            </a:avLst>
          </a:prstGeom>
        </p:spPr>
      </p:pic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10566004-3A64-FE2A-743D-72B2E5B57E96}"/>
              </a:ext>
            </a:extLst>
          </p:cNvPr>
          <p:cNvSpPr/>
          <p:nvPr/>
        </p:nvSpPr>
        <p:spPr>
          <a:xfrm>
            <a:off x="852854" y="1925515"/>
            <a:ext cx="10832123" cy="4501661"/>
          </a:xfrm>
          <a:prstGeom prst="roundRect">
            <a:avLst>
              <a:gd name="adj" fmla="val 2381"/>
            </a:avLst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1FA4E308-6BC7-AB0D-CB44-761650417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883" y="1265386"/>
            <a:ext cx="4114017" cy="3791528"/>
          </a:xfrm>
          <a:prstGeom prst="roundRect">
            <a:avLst>
              <a:gd name="adj" fmla="val 1938"/>
            </a:avLst>
          </a:prstGeom>
          <a:ln>
            <a:noFill/>
          </a:ln>
          <a:effectLst>
            <a:glow rad="63500">
              <a:sysClr val="windowText" lastClr="000000">
                <a:lumMod val="65000"/>
                <a:lumOff val="35000"/>
                <a:alpha val="40000"/>
              </a:sysClr>
            </a:glow>
          </a:effectLst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CC94A5FE-EA50-4469-2F00-3D2DC5907C9E}"/>
              </a:ext>
            </a:extLst>
          </p:cNvPr>
          <p:cNvSpPr/>
          <p:nvPr/>
        </p:nvSpPr>
        <p:spPr>
          <a:xfrm>
            <a:off x="7745883" y="1644073"/>
            <a:ext cx="4114017" cy="1733741"/>
          </a:xfrm>
          <a:prstGeom prst="rect">
            <a:avLst/>
          </a:prstGeom>
          <a:solidFill>
            <a:srgbClr val="00B0F0">
              <a:alpha val="25098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EE22A09A-4065-C944-D282-778C290D5D40}"/>
              </a:ext>
            </a:extLst>
          </p:cNvPr>
          <p:cNvSpPr/>
          <p:nvPr/>
        </p:nvSpPr>
        <p:spPr>
          <a:xfrm>
            <a:off x="7745883" y="3504562"/>
            <a:ext cx="4114017" cy="1529491"/>
          </a:xfrm>
          <a:prstGeom prst="rect">
            <a:avLst/>
          </a:prstGeom>
          <a:solidFill>
            <a:srgbClr val="00B050">
              <a:alpha val="25098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25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标题 2">
            <a:extLst>
              <a:ext uri="{FF2B5EF4-FFF2-40B4-BE49-F238E27FC236}">
                <a16:creationId xmlns:a16="http://schemas.microsoft.com/office/drawing/2014/main" id="{81A1647E-2356-2CC0-3705-AD9052CB00C5}"/>
              </a:ext>
            </a:extLst>
          </p:cNvPr>
          <p:cNvSpPr txBox="1">
            <a:spLocks/>
          </p:cNvSpPr>
          <p:nvPr/>
        </p:nvSpPr>
        <p:spPr>
          <a:xfrm>
            <a:off x="4013735" y="1463040"/>
            <a:ext cx="6873387" cy="363787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solidFill>
                  <a:schemeClr val="tx1">
                    <a:lumMod val="75000"/>
                  </a:schemeClr>
                </a:solidFill>
              </a:rPr>
              <a:t>maven</a:t>
            </a:r>
            <a:r>
              <a:rPr lang="zh-CN" altLang="en-US" sz="1800">
                <a:solidFill>
                  <a:schemeClr val="tx1">
                    <a:lumMod val="75000"/>
                  </a:schemeClr>
                </a:solidFill>
              </a:rPr>
              <a:t>生命周期</a:t>
            </a:r>
            <a:endParaRPr lang="en-US" altLang="zh-CN" sz="1800">
              <a:solidFill>
                <a:schemeClr val="tx1">
                  <a:lumMod val="75000"/>
                </a:schemeClr>
              </a:solidFill>
            </a:endParaRPr>
          </a:p>
          <a:p>
            <a:pPr marL="540000" indent="-285750" eaLnBrk="0" fontAlgn="base" hangingPunct="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clean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：清理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indent="-285750" eaLnBrk="0" fontAlgn="base" hangingPunct="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compile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：编译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indent="-285750" eaLnBrk="0" fontAlgn="base" hangingPunct="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test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：测试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indent="-285750" eaLnBrk="0" fontAlgn="base" hangingPunct="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package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：打包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540000" indent="-285750" eaLnBrk="0" fontAlgn="base" hangingPunct="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install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：安装</a:t>
            </a:r>
            <a:endParaRPr lang="zh-CN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9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文本占位符 2">
            <a:extLst>
              <a:ext uri="{FF2B5EF4-FFF2-40B4-BE49-F238E27FC236}">
                <a16:creationId xmlns:a16="http://schemas.microsoft.com/office/drawing/2014/main" id="{9AC6EE91-FCE6-E8F0-6158-A2FA05EF2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800" b="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800" b="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800" b="0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18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IDEA</a:t>
            </a:r>
            <a:r>
              <a:rPr lang="zh-CN" altLang="en-US" sz="18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</a:t>
            </a:r>
            <a:r>
              <a:rPr lang="en-US" altLang="zh-CN" sz="18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800" b="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依赖管理</a:t>
            </a:r>
            <a:endParaRPr lang="en-US" altLang="zh-CN" sz="1800" b="0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0" lvl="1" indent="-285750">
              <a:lnSpc>
                <a:spcPct val="2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sz="1800" b="0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单元测试</a:t>
            </a:r>
            <a:endParaRPr lang="en-US" altLang="zh-CN" sz="1800" b="0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536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的作用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78E13B2-6A9D-014C-24C1-4062BE9670AE}"/>
              </a:ext>
            </a:extLst>
          </p:cNvPr>
          <p:cNvSpPr/>
          <p:nvPr/>
        </p:nvSpPr>
        <p:spPr>
          <a:xfrm>
            <a:off x="4983499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4F81BD">
                  <a:lumMod val="10000"/>
                  <a:lumOff val="90000"/>
                </a:srgbClr>
              </a:gs>
              <a:gs pos="100000">
                <a:srgbClr val="C0504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5D2D8CD-CFDA-5002-AA3F-06960CDFF3E0}"/>
              </a:ext>
            </a:extLst>
          </p:cNvPr>
          <p:cNvGrpSpPr/>
          <p:nvPr/>
        </p:nvGrpSpPr>
        <p:grpSpPr>
          <a:xfrm>
            <a:off x="5123341" y="2278277"/>
            <a:ext cx="2214281" cy="3238932"/>
            <a:chOff x="8229215" y="2143806"/>
            <a:chExt cx="2214281" cy="323893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01F877E-2879-A336-9D77-0B0EC2EDFE82}"/>
                </a:ext>
              </a:extLst>
            </p:cNvPr>
            <p:cNvSpPr txBox="1"/>
            <p:nvPr/>
          </p:nvSpPr>
          <p:spPr>
            <a:xfrm>
              <a:off x="8344057" y="3369687"/>
              <a:ext cx="19642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1BCD1"/>
                      </a:gs>
                      <a:gs pos="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</a:rPr>
                <a:t>项目构建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1BCD1"/>
                    </a:gs>
                    <a:gs pos="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478A63F-467A-A25B-C790-86D5135F1CC2}"/>
                </a:ext>
              </a:extLst>
            </p:cNvPr>
            <p:cNvSpPr txBox="1"/>
            <p:nvPr/>
          </p:nvSpPr>
          <p:spPr>
            <a:xfrm>
              <a:off x="8229215" y="4350468"/>
              <a:ext cx="2214281" cy="1032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标准化的跨平台（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Linux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Windows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MacOS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）的自动化项目构建方式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B3BC7E6-DCE4-1E1B-993F-AEDC8F850BDF}"/>
                </a:ext>
              </a:extLst>
            </p:cNvPr>
            <p:cNvCxnSpPr>
              <a:cxnSpLocks/>
            </p:cNvCxnSpPr>
            <p:nvPr/>
          </p:nvCxnSpPr>
          <p:spPr>
            <a:xfrm>
              <a:off x="8456978" y="3897118"/>
              <a:ext cx="1758757" cy="0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F81BD"/>
                  </a:gs>
                  <a:gs pos="100000">
                    <a:srgbClr val="C0504D"/>
                  </a:gs>
                </a:gsLst>
                <a:lin ang="5400000" scaled="1"/>
              </a:gradFill>
              <a:prstDash val="solid"/>
            </a:ln>
            <a:effectLst/>
          </p:spPr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58D2322-3917-B6A0-67BE-863A92DF0EB2}"/>
                </a:ext>
              </a:extLst>
            </p:cNvPr>
            <p:cNvGrpSpPr/>
            <p:nvPr/>
          </p:nvGrpSpPr>
          <p:grpSpPr>
            <a:xfrm>
              <a:off x="8968521" y="2143806"/>
              <a:ext cx="715352" cy="714835"/>
              <a:chOff x="4724196" y="2057400"/>
              <a:chExt cx="2745469" cy="2743485"/>
            </a:xfrm>
            <a:gradFill>
              <a:gsLst>
                <a:gs pos="100000">
                  <a:srgbClr val="C0504D"/>
                </a:gs>
                <a:gs pos="0">
                  <a:srgbClr val="4F81BD"/>
                </a:gs>
              </a:gsLst>
              <a:lin ang="0" scaled="1"/>
            </a:gradFill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8726762C-40A7-DD40-A0F1-22B7C07154B9}"/>
                  </a:ext>
                </a:extLst>
              </p:cNvPr>
              <p:cNvSpPr/>
              <p:nvPr/>
            </p:nvSpPr>
            <p:spPr>
              <a:xfrm>
                <a:off x="4724196" y="3308883"/>
                <a:ext cx="2745469" cy="1492002"/>
              </a:xfrm>
              <a:custGeom>
                <a:avLst/>
                <a:gdLst>
                  <a:gd name="connsiteX0" fmla="*/ 2034363 w 2745469"/>
                  <a:gd name="connsiteY0" fmla="*/ 1149102 h 1492002"/>
                  <a:gd name="connsiteX1" fmla="*/ 2034363 w 2745469"/>
                  <a:gd name="connsiteY1" fmla="*/ 932504 h 1492002"/>
                  <a:gd name="connsiteX2" fmla="*/ 1967879 w 2745469"/>
                  <a:gd name="connsiteY2" fmla="*/ 938790 h 1492002"/>
                  <a:gd name="connsiteX3" fmla="*/ 1911967 w 2745469"/>
                  <a:gd name="connsiteY3" fmla="*/ 889355 h 1492002"/>
                  <a:gd name="connsiteX4" fmla="*/ 1911872 w 2745469"/>
                  <a:gd name="connsiteY4" fmla="*/ 640753 h 1492002"/>
                  <a:gd name="connsiteX5" fmla="*/ 1960925 w 2745469"/>
                  <a:gd name="connsiteY5" fmla="*/ 587984 h 1492002"/>
                  <a:gd name="connsiteX6" fmla="*/ 2028934 w 2745469"/>
                  <a:gd name="connsiteY6" fmla="*/ 579698 h 1492002"/>
                  <a:gd name="connsiteX7" fmla="*/ 2036078 w 2745469"/>
                  <a:gd name="connsiteY7" fmla="*/ 574935 h 1492002"/>
                  <a:gd name="connsiteX8" fmla="*/ 2036078 w 2745469"/>
                  <a:gd name="connsiteY8" fmla="*/ 542645 h 1492002"/>
                  <a:gd name="connsiteX9" fmla="*/ 2036078 w 2745469"/>
                  <a:gd name="connsiteY9" fmla="*/ 65443 h 1492002"/>
                  <a:gd name="connsiteX10" fmla="*/ 2036268 w 2745469"/>
                  <a:gd name="connsiteY10" fmla="*/ 42583 h 1492002"/>
                  <a:gd name="connsiteX11" fmla="*/ 2076559 w 2745469"/>
                  <a:gd name="connsiteY11" fmla="*/ 101 h 1492002"/>
                  <a:gd name="connsiteX12" fmla="*/ 2116183 w 2745469"/>
                  <a:gd name="connsiteY12" fmla="*/ 43154 h 1492002"/>
                  <a:gd name="connsiteX13" fmla="*/ 2116373 w 2745469"/>
                  <a:gd name="connsiteY13" fmla="*/ 119354 h 1492002"/>
                  <a:gd name="connsiteX14" fmla="*/ 2258391 w 2745469"/>
                  <a:gd name="connsiteY14" fmla="*/ 142595 h 1492002"/>
                  <a:gd name="connsiteX15" fmla="*/ 2611864 w 2745469"/>
                  <a:gd name="connsiteY15" fmla="*/ 242227 h 1492002"/>
                  <a:gd name="connsiteX16" fmla="*/ 2678634 w 2745469"/>
                  <a:gd name="connsiteY16" fmla="*/ 280517 h 1492002"/>
                  <a:gd name="connsiteX17" fmla="*/ 2745309 w 2745469"/>
                  <a:gd name="connsiteY17" fmla="*/ 411105 h 1492002"/>
                  <a:gd name="connsiteX18" fmla="*/ 2745119 w 2745469"/>
                  <a:gd name="connsiteY18" fmla="*/ 636848 h 1492002"/>
                  <a:gd name="connsiteX19" fmla="*/ 2685111 w 2745469"/>
                  <a:gd name="connsiteY19" fmla="*/ 755815 h 1492002"/>
                  <a:gd name="connsiteX20" fmla="*/ 2542998 w 2745469"/>
                  <a:gd name="connsiteY20" fmla="*/ 827348 h 1492002"/>
                  <a:gd name="connsiteX21" fmla="*/ 2162379 w 2745469"/>
                  <a:gd name="connsiteY21" fmla="*/ 914978 h 1492002"/>
                  <a:gd name="connsiteX22" fmla="*/ 2116659 w 2745469"/>
                  <a:gd name="connsiteY22" fmla="*/ 967937 h 1492002"/>
                  <a:gd name="connsiteX23" fmla="*/ 2116659 w 2745469"/>
                  <a:gd name="connsiteY23" fmla="*/ 1325124 h 1492002"/>
                  <a:gd name="connsiteX24" fmla="*/ 1950924 w 2745469"/>
                  <a:gd name="connsiteY24" fmla="*/ 1492002 h 1492002"/>
                  <a:gd name="connsiteX25" fmla="*/ 793637 w 2745469"/>
                  <a:gd name="connsiteY25" fmla="*/ 1492002 h 1492002"/>
                  <a:gd name="connsiteX26" fmla="*/ 628854 w 2745469"/>
                  <a:gd name="connsiteY26" fmla="*/ 1327124 h 1492002"/>
                  <a:gd name="connsiteX27" fmla="*/ 629521 w 2745469"/>
                  <a:gd name="connsiteY27" fmla="*/ 949934 h 1492002"/>
                  <a:gd name="connsiteX28" fmla="*/ 601898 w 2745469"/>
                  <a:gd name="connsiteY28" fmla="*/ 917359 h 1492002"/>
                  <a:gd name="connsiteX29" fmla="*/ 233948 w 2745469"/>
                  <a:gd name="connsiteY29" fmla="*/ 837539 h 1492002"/>
                  <a:gd name="connsiteX30" fmla="*/ 73356 w 2745469"/>
                  <a:gd name="connsiteY30" fmla="*/ 765245 h 1492002"/>
                  <a:gd name="connsiteX31" fmla="*/ 204 w 2745469"/>
                  <a:gd name="connsiteY31" fmla="*/ 630085 h 1492002"/>
                  <a:gd name="connsiteX32" fmla="*/ 204 w 2745469"/>
                  <a:gd name="connsiteY32" fmla="*/ 410153 h 1492002"/>
                  <a:gd name="connsiteX33" fmla="*/ 68308 w 2745469"/>
                  <a:gd name="connsiteY33" fmla="*/ 280994 h 1492002"/>
                  <a:gd name="connsiteX34" fmla="*/ 257665 w 2745469"/>
                  <a:gd name="connsiteY34" fmla="*/ 196983 h 1492002"/>
                  <a:gd name="connsiteX35" fmla="*/ 592469 w 2745469"/>
                  <a:gd name="connsiteY35" fmla="*/ 125831 h 1492002"/>
                  <a:gd name="connsiteX36" fmla="*/ 629044 w 2745469"/>
                  <a:gd name="connsiteY36" fmla="*/ 119354 h 1492002"/>
                  <a:gd name="connsiteX37" fmla="*/ 629140 w 2745469"/>
                  <a:gd name="connsiteY37" fmla="*/ 47822 h 1492002"/>
                  <a:gd name="connsiteX38" fmla="*/ 669907 w 2745469"/>
                  <a:gd name="connsiteY38" fmla="*/ 6 h 1492002"/>
                  <a:gd name="connsiteX39" fmla="*/ 709340 w 2745469"/>
                  <a:gd name="connsiteY39" fmla="*/ 49155 h 1492002"/>
                  <a:gd name="connsiteX40" fmla="*/ 708769 w 2745469"/>
                  <a:gd name="connsiteY40" fmla="*/ 546360 h 1492002"/>
                  <a:gd name="connsiteX41" fmla="*/ 742773 w 2745469"/>
                  <a:gd name="connsiteY41" fmla="*/ 583889 h 1492002"/>
                  <a:gd name="connsiteX42" fmla="*/ 1298843 w 2745469"/>
                  <a:gd name="connsiteY42" fmla="*/ 614940 h 1492002"/>
                  <a:gd name="connsiteX43" fmla="*/ 1332275 w 2745469"/>
                  <a:gd name="connsiteY43" fmla="*/ 615035 h 1492002"/>
                  <a:gd name="connsiteX44" fmla="*/ 1333228 w 2745469"/>
                  <a:gd name="connsiteY44" fmla="*/ 543026 h 1492002"/>
                  <a:gd name="connsiteX45" fmla="*/ 1355326 w 2745469"/>
                  <a:gd name="connsiteY45" fmla="*/ 498735 h 1492002"/>
                  <a:gd name="connsiteX46" fmla="*/ 1404094 w 2745469"/>
                  <a:gd name="connsiteY46" fmla="*/ 505974 h 1492002"/>
                  <a:gd name="connsiteX47" fmla="*/ 1746613 w 2745469"/>
                  <a:gd name="connsiteY47" fmla="*/ 753910 h 1492002"/>
                  <a:gd name="connsiteX48" fmla="*/ 1746803 w 2745469"/>
                  <a:gd name="connsiteY48" fmla="*/ 828872 h 1492002"/>
                  <a:gd name="connsiteX49" fmla="*/ 1402284 w 2745469"/>
                  <a:gd name="connsiteY49" fmla="*/ 1078903 h 1492002"/>
                  <a:gd name="connsiteX50" fmla="*/ 1355993 w 2745469"/>
                  <a:gd name="connsiteY50" fmla="*/ 1085380 h 1492002"/>
                  <a:gd name="connsiteX51" fmla="*/ 1333418 w 2745469"/>
                  <a:gd name="connsiteY51" fmla="*/ 1044137 h 1492002"/>
                  <a:gd name="connsiteX52" fmla="*/ 1332466 w 2745469"/>
                  <a:gd name="connsiteY52" fmla="*/ 972223 h 1492002"/>
                  <a:gd name="connsiteX53" fmla="*/ 712198 w 2745469"/>
                  <a:gd name="connsiteY53" fmla="*/ 937361 h 1492002"/>
                  <a:gd name="connsiteX54" fmla="*/ 712198 w 2745469"/>
                  <a:gd name="connsiteY54" fmla="*/ 1149102 h 1492002"/>
                  <a:gd name="connsiteX55" fmla="*/ 2034363 w 2745469"/>
                  <a:gd name="connsiteY55" fmla="*/ 1149102 h 1492002"/>
                  <a:gd name="connsiteX56" fmla="*/ 1415905 w 2745469"/>
                  <a:gd name="connsiteY56" fmla="*/ 612749 h 1492002"/>
                  <a:gd name="connsiteX57" fmla="*/ 1413428 w 2745469"/>
                  <a:gd name="connsiteY57" fmla="*/ 635324 h 1492002"/>
                  <a:gd name="connsiteX58" fmla="*/ 1350468 w 2745469"/>
                  <a:gd name="connsiteY58" fmla="*/ 696188 h 1492002"/>
                  <a:gd name="connsiteX59" fmla="*/ 559226 w 2745469"/>
                  <a:gd name="connsiteY59" fmla="*/ 640086 h 1492002"/>
                  <a:gd name="connsiteX60" fmla="*/ 88977 w 2745469"/>
                  <a:gd name="connsiteY60" fmla="*/ 507308 h 1492002"/>
                  <a:gd name="connsiteX61" fmla="*/ 81452 w 2745469"/>
                  <a:gd name="connsiteY61" fmla="*/ 508355 h 1492002"/>
                  <a:gd name="connsiteX62" fmla="*/ 80786 w 2745469"/>
                  <a:gd name="connsiteY62" fmla="*/ 630275 h 1492002"/>
                  <a:gd name="connsiteX63" fmla="*/ 117647 w 2745469"/>
                  <a:gd name="connsiteY63" fmla="*/ 698093 h 1492002"/>
                  <a:gd name="connsiteX64" fmla="*/ 271476 w 2745469"/>
                  <a:gd name="connsiteY64" fmla="*/ 764673 h 1492002"/>
                  <a:gd name="connsiteX65" fmla="*/ 998138 w 2745469"/>
                  <a:gd name="connsiteY65" fmla="*/ 874401 h 1492002"/>
                  <a:gd name="connsiteX66" fmla="*/ 1363517 w 2745469"/>
                  <a:gd name="connsiteY66" fmla="*/ 886117 h 1492002"/>
                  <a:gd name="connsiteX67" fmla="*/ 1413238 w 2745469"/>
                  <a:gd name="connsiteY67" fmla="*/ 934599 h 1492002"/>
                  <a:gd name="connsiteX68" fmla="*/ 1415143 w 2745469"/>
                  <a:gd name="connsiteY68" fmla="*/ 970413 h 1492002"/>
                  <a:gd name="connsiteX69" fmla="*/ 1661269 w 2745469"/>
                  <a:gd name="connsiteY69" fmla="*/ 791248 h 1492002"/>
                  <a:gd name="connsiteX70" fmla="*/ 1415905 w 2745469"/>
                  <a:gd name="connsiteY70" fmla="*/ 612749 h 1492002"/>
                  <a:gd name="connsiteX71" fmla="*/ 2035697 w 2745469"/>
                  <a:gd name="connsiteY71" fmla="*/ 1235589 h 1492002"/>
                  <a:gd name="connsiteX72" fmla="*/ 709817 w 2745469"/>
                  <a:gd name="connsiteY72" fmla="*/ 1235589 h 1492002"/>
                  <a:gd name="connsiteX73" fmla="*/ 709817 w 2745469"/>
                  <a:gd name="connsiteY73" fmla="*/ 1321028 h 1492002"/>
                  <a:gd name="connsiteX74" fmla="*/ 800304 w 2745469"/>
                  <a:gd name="connsiteY74" fmla="*/ 1411897 h 1492002"/>
                  <a:gd name="connsiteX75" fmla="*/ 1943114 w 2745469"/>
                  <a:gd name="connsiteY75" fmla="*/ 1411897 h 1492002"/>
                  <a:gd name="connsiteX76" fmla="*/ 1968831 w 2745469"/>
                  <a:gd name="connsiteY76" fmla="*/ 1411611 h 1492002"/>
                  <a:gd name="connsiteX77" fmla="*/ 2035316 w 2745469"/>
                  <a:gd name="connsiteY77" fmla="*/ 1346079 h 1492002"/>
                  <a:gd name="connsiteX78" fmla="*/ 2035697 w 2745469"/>
                  <a:gd name="connsiteY78" fmla="*/ 1235589 h 1492002"/>
                  <a:gd name="connsiteX79" fmla="*/ 2664442 w 2745469"/>
                  <a:gd name="connsiteY79" fmla="*/ 512546 h 1492002"/>
                  <a:gd name="connsiteX80" fmla="*/ 2419364 w 2745469"/>
                  <a:gd name="connsiteY80" fmla="*/ 592461 h 1492002"/>
                  <a:gd name="connsiteX81" fmla="*/ 2020457 w 2745469"/>
                  <a:gd name="connsiteY81" fmla="*/ 661994 h 1492002"/>
                  <a:gd name="connsiteX82" fmla="*/ 1992263 w 2745469"/>
                  <a:gd name="connsiteY82" fmla="*/ 693712 h 1492002"/>
                  <a:gd name="connsiteX83" fmla="*/ 1992643 w 2745469"/>
                  <a:gd name="connsiteY83" fmla="*/ 779342 h 1492002"/>
                  <a:gd name="connsiteX84" fmla="*/ 1992643 w 2745469"/>
                  <a:gd name="connsiteY84" fmla="*/ 851446 h 1492002"/>
                  <a:gd name="connsiteX85" fmla="*/ 2006455 w 2745469"/>
                  <a:gd name="connsiteY85" fmla="*/ 852970 h 1492002"/>
                  <a:gd name="connsiteX86" fmla="*/ 2514804 w 2745469"/>
                  <a:gd name="connsiteY86" fmla="*/ 751433 h 1492002"/>
                  <a:gd name="connsiteX87" fmla="*/ 2636819 w 2745469"/>
                  <a:gd name="connsiteY87" fmla="*/ 690664 h 1492002"/>
                  <a:gd name="connsiteX88" fmla="*/ 2663203 w 2745469"/>
                  <a:gd name="connsiteY88" fmla="*/ 650278 h 1492002"/>
                  <a:gd name="connsiteX89" fmla="*/ 2664442 w 2745469"/>
                  <a:gd name="connsiteY89" fmla="*/ 512546 h 1492002"/>
                  <a:gd name="connsiteX90" fmla="*/ 628664 w 2745469"/>
                  <a:gd name="connsiteY90" fmla="*/ 201174 h 1492002"/>
                  <a:gd name="connsiteX91" fmla="*/ 468548 w 2745469"/>
                  <a:gd name="connsiteY91" fmla="*/ 228511 h 1492002"/>
                  <a:gd name="connsiteX92" fmla="*/ 157367 w 2745469"/>
                  <a:gd name="connsiteY92" fmla="*/ 320427 h 1492002"/>
                  <a:gd name="connsiteX93" fmla="*/ 92311 w 2745469"/>
                  <a:gd name="connsiteY93" fmla="*/ 365766 h 1492002"/>
                  <a:gd name="connsiteX94" fmla="*/ 92406 w 2745469"/>
                  <a:gd name="connsiteY94" fmla="*/ 405104 h 1492002"/>
                  <a:gd name="connsiteX95" fmla="*/ 207563 w 2745469"/>
                  <a:gd name="connsiteY95" fmla="*/ 471494 h 1492002"/>
                  <a:gd name="connsiteX96" fmla="*/ 270047 w 2745469"/>
                  <a:gd name="connsiteY96" fmla="*/ 462826 h 1492002"/>
                  <a:gd name="connsiteX97" fmla="*/ 602565 w 2745469"/>
                  <a:gd name="connsiteY97" fmla="*/ 394341 h 1492002"/>
                  <a:gd name="connsiteX98" fmla="*/ 627521 w 2745469"/>
                  <a:gd name="connsiteY98" fmla="*/ 379196 h 1492002"/>
                  <a:gd name="connsiteX99" fmla="*/ 628664 w 2745469"/>
                  <a:gd name="connsiteY99" fmla="*/ 201174 h 1492002"/>
                  <a:gd name="connsiteX100" fmla="*/ 2116945 w 2745469"/>
                  <a:gd name="connsiteY100" fmla="*/ 200222 h 1492002"/>
                  <a:gd name="connsiteX101" fmla="*/ 2116469 w 2745469"/>
                  <a:gd name="connsiteY101" fmla="*/ 361480 h 1492002"/>
                  <a:gd name="connsiteX102" fmla="*/ 2145139 w 2745469"/>
                  <a:gd name="connsiteY102" fmla="*/ 396056 h 1492002"/>
                  <a:gd name="connsiteX103" fmla="*/ 2507851 w 2745469"/>
                  <a:gd name="connsiteY103" fmla="*/ 472541 h 1492002"/>
                  <a:gd name="connsiteX104" fmla="*/ 2527091 w 2745469"/>
                  <a:gd name="connsiteY104" fmla="*/ 475304 h 1492002"/>
                  <a:gd name="connsiteX105" fmla="*/ 2655107 w 2745469"/>
                  <a:gd name="connsiteY105" fmla="*/ 403295 h 1492002"/>
                  <a:gd name="connsiteX106" fmla="*/ 2653869 w 2745469"/>
                  <a:gd name="connsiteY106" fmla="*/ 366242 h 1492002"/>
                  <a:gd name="connsiteX107" fmla="*/ 2593957 w 2745469"/>
                  <a:gd name="connsiteY107" fmla="*/ 323380 h 1492002"/>
                  <a:gd name="connsiteX108" fmla="*/ 2339354 w 2745469"/>
                  <a:gd name="connsiteY108" fmla="*/ 241084 h 1492002"/>
                  <a:gd name="connsiteX109" fmla="*/ 2116945 w 2745469"/>
                  <a:gd name="connsiteY109" fmla="*/ 200222 h 1492002"/>
                  <a:gd name="connsiteX110" fmla="*/ 2118374 w 2745469"/>
                  <a:gd name="connsiteY110" fmla="*/ 571125 h 1492002"/>
                  <a:gd name="connsiteX111" fmla="*/ 2363928 w 2745469"/>
                  <a:gd name="connsiteY111" fmla="*/ 525881 h 1492002"/>
                  <a:gd name="connsiteX112" fmla="*/ 2363261 w 2745469"/>
                  <a:gd name="connsiteY112" fmla="*/ 514832 h 1492002"/>
                  <a:gd name="connsiteX113" fmla="*/ 2118278 w 2745469"/>
                  <a:gd name="connsiteY113" fmla="*/ 471494 h 1492002"/>
                  <a:gd name="connsiteX114" fmla="*/ 2118374 w 2745469"/>
                  <a:gd name="connsiteY114" fmla="*/ 571125 h 1492002"/>
                  <a:gd name="connsiteX115" fmla="*/ 382633 w 2745469"/>
                  <a:gd name="connsiteY115" fmla="*/ 515213 h 1492002"/>
                  <a:gd name="connsiteX116" fmla="*/ 382633 w 2745469"/>
                  <a:gd name="connsiteY116" fmla="*/ 525977 h 1492002"/>
                  <a:gd name="connsiteX117" fmla="*/ 627140 w 2745469"/>
                  <a:gd name="connsiteY117" fmla="*/ 570744 h 1492002"/>
                  <a:gd name="connsiteX118" fmla="*/ 627140 w 2745469"/>
                  <a:gd name="connsiteY118" fmla="*/ 471494 h 1492002"/>
                  <a:gd name="connsiteX119" fmla="*/ 382633 w 2745469"/>
                  <a:gd name="connsiteY119" fmla="*/ 515213 h 14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2745469" h="1492002">
                    <a:moveTo>
                      <a:pt x="2034363" y="1149102"/>
                    </a:moveTo>
                    <a:cubicBezTo>
                      <a:pt x="2034363" y="1076236"/>
                      <a:pt x="2034363" y="1006227"/>
                      <a:pt x="2034363" y="932504"/>
                    </a:cubicBezTo>
                    <a:cubicBezTo>
                      <a:pt x="2010836" y="934790"/>
                      <a:pt x="1989405" y="937076"/>
                      <a:pt x="1967879" y="938790"/>
                    </a:cubicBezTo>
                    <a:cubicBezTo>
                      <a:pt x="1928255" y="941933"/>
                      <a:pt x="1912253" y="928408"/>
                      <a:pt x="1911967" y="889355"/>
                    </a:cubicBezTo>
                    <a:cubicBezTo>
                      <a:pt x="1911395" y="806488"/>
                      <a:pt x="1911491" y="723620"/>
                      <a:pt x="1911872" y="640753"/>
                    </a:cubicBezTo>
                    <a:cubicBezTo>
                      <a:pt x="1912062" y="603701"/>
                      <a:pt x="1923302" y="592366"/>
                      <a:pt x="1960925" y="587984"/>
                    </a:cubicBezTo>
                    <a:cubicBezTo>
                      <a:pt x="1983595" y="585317"/>
                      <a:pt x="2006264" y="582555"/>
                      <a:pt x="2028934" y="579698"/>
                    </a:cubicBezTo>
                    <a:cubicBezTo>
                      <a:pt x="2030648" y="579507"/>
                      <a:pt x="2032077" y="577697"/>
                      <a:pt x="2036078" y="574935"/>
                    </a:cubicBezTo>
                    <a:cubicBezTo>
                      <a:pt x="2036078" y="565220"/>
                      <a:pt x="2036078" y="553980"/>
                      <a:pt x="2036078" y="542645"/>
                    </a:cubicBezTo>
                    <a:cubicBezTo>
                      <a:pt x="2036078" y="383578"/>
                      <a:pt x="2036078" y="224510"/>
                      <a:pt x="2036078" y="65443"/>
                    </a:cubicBezTo>
                    <a:cubicBezTo>
                      <a:pt x="2036078" y="57823"/>
                      <a:pt x="2035792" y="50203"/>
                      <a:pt x="2036268" y="42583"/>
                    </a:cubicBezTo>
                    <a:cubicBezTo>
                      <a:pt x="2037792" y="16294"/>
                      <a:pt x="2053413" y="6"/>
                      <a:pt x="2076559" y="101"/>
                    </a:cubicBezTo>
                    <a:cubicBezTo>
                      <a:pt x="2099705" y="292"/>
                      <a:pt x="2115230" y="16389"/>
                      <a:pt x="2116183" y="43154"/>
                    </a:cubicBezTo>
                    <a:cubicBezTo>
                      <a:pt x="2117040" y="67729"/>
                      <a:pt x="2116373" y="92399"/>
                      <a:pt x="2116373" y="119354"/>
                    </a:cubicBezTo>
                    <a:cubicBezTo>
                      <a:pt x="2165046" y="127260"/>
                      <a:pt x="2211814" y="134594"/>
                      <a:pt x="2258391" y="142595"/>
                    </a:cubicBezTo>
                    <a:cubicBezTo>
                      <a:pt x="2379644" y="163550"/>
                      <a:pt x="2499564" y="189935"/>
                      <a:pt x="2611864" y="242227"/>
                    </a:cubicBezTo>
                    <a:cubicBezTo>
                      <a:pt x="2635010" y="252990"/>
                      <a:pt x="2657679" y="265849"/>
                      <a:pt x="2678634" y="280517"/>
                    </a:cubicBezTo>
                    <a:cubicBezTo>
                      <a:pt x="2723497" y="311950"/>
                      <a:pt x="2747690" y="353193"/>
                      <a:pt x="2745309" y="411105"/>
                    </a:cubicBezTo>
                    <a:cubicBezTo>
                      <a:pt x="2742166" y="486257"/>
                      <a:pt x="2742928" y="561600"/>
                      <a:pt x="2745119" y="636848"/>
                    </a:cubicBezTo>
                    <a:cubicBezTo>
                      <a:pt x="2746643" y="688759"/>
                      <a:pt x="2727116" y="729812"/>
                      <a:pt x="2685111" y="755815"/>
                    </a:cubicBezTo>
                    <a:cubicBezTo>
                      <a:pt x="2640153" y="783723"/>
                      <a:pt x="2592528" y="809345"/>
                      <a:pt x="2542998" y="827348"/>
                    </a:cubicBezTo>
                    <a:cubicBezTo>
                      <a:pt x="2420030" y="872020"/>
                      <a:pt x="2291443" y="894975"/>
                      <a:pt x="2162379" y="914978"/>
                    </a:cubicBezTo>
                    <a:cubicBezTo>
                      <a:pt x="2107039" y="923550"/>
                      <a:pt x="2116945" y="914406"/>
                      <a:pt x="2116659" y="967937"/>
                    </a:cubicBezTo>
                    <a:cubicBezTo>
                      <a:pt x="2116088" y="1086999"/>
                      <a:pt x="2116754" y="1206062"/>
                      <a:pt x="2116659" y="1325124"/>
                    </a:cubicBezTo>
                    <a:cubicBezTo>
                      <a:pt x="2116564" y="1432280"/>
                      <a:pt x="2057223" y="1492002"/>
                      <a:pt x="1950924" y="1492002"/>
                    </a:cubicBezTo>
                    <a:cubicBezTo>
                      <a:pt x="1565162" y="1492002"/>
                      <a:pt x="1179399" y="1492002"/>
                      <a:pt x="793637" y="1492002"/>
                    </a:cubicBezTo>
                    <a:cubicBezTo>
                      <a:pt x="689052" y="1492002"/>
                      <a:pt x="628854" y="1431709"/>
                      <a:pt x="628854" y="1327124"/>
                    </a:cubicBezTo>
                    <a:cubicBezTo>
                      <a:pt x="628854" y="1201394"/>
                      <a:pt x="628568" y="1075664"/>
                      <a:pt x="629521" y="949934"/>
                    </a:cubicBezTo>
                    <a:cubicBezTo>
                      <a:pt x="629711" y="928598"/>
                      <a:pt x="623520" y="921740"/>
                      <a:pt x="601898" y="917359"/>
                    </a:cubicBezTo>
                    <a:cubicBezTo>
                      <a:pt x="478835" y="892594"/>
                      <a:pt x="355296" y="869162"/>
                      <a:pt x="233948" y="837539"/>
                    </a:cubicBezTo>
                    <a:cubicBezTo>
                      <a:pt x="177845" y="822871"/>
                      <a:pt x="124601" y="793820"/>
                      <a:pt x="73356" y="765245"/>
                    </a:cubicBezTo>
                    <a:cubicBezTo>
                      <a:pt x="22778" y="736955"/>
                      <a:pt x="-2558" y="691712"/>
                      <a:pt x="204" y="630085"/>
                    </a:cubicBezTo>
                    <a:cubicBezTo>
                      <a:pt x="3442" y="556933"/>
                      <a:pt x="3442" y="483305"/>
                      <a:pt x="204" y="410153"/>
                    </a:cubicBezTo>
                    <a:cubicBezTo>
                      <a:pt x="-2368" y="351860"/>
                      <a:pt x="20873" y="307187"/>
                      <a:pt x="68308" y="280994"/>
                    </a:cubicBezTo>
                    <a:cubicBezTo>
                      <a:pt x="128696" y="247656"/>
                      <a:pt x="191752" y="214985"/>
                      <a:pt x="257665" y="196983"/>
                    </a:cubicBezTo>
                    <a:cubicBezTo>
                      <a:pt x="367583" y="166979"/>
                      <a:pt x="480740" y="148882"/>
                      <a:pt x="592469" y="125831"/>
                    </a:cubicBezTo>
                    <a:cubicBezTo>
                      <a:pt x="603613" y="123545"/>
                      <a:pt x="614852" y="121831"/>
                      <a:pt x="629044" y="119354"/>
                    </a:cubicBezTo>
                    <a:cubicBezTo>
                      <a:pt x="629044" y="94970"/>
                      <a:pt x="628664" y="71444"/>
                      <a:pt x="629140" y="47822"/>
                    </a:cubicBezTo>
                    <a:cubicBezTo>
                      <a:pt x="629711" y="17151"/>
                      <a:pt x="645047" y="-375"/>
                      <a:pt x="669907" y="6"/>
                    </a:cubicBezTo>
                    <a:cubicBezTo>
                      <a:pt x="694577" y="482"/>
                      <a:pt x="709245" y="18104"/>
                      <a:pt x="709340" y="49155"/>
                    </a:cubicBezTo>
                    <a:cubicBezTo>
                      <a:pt x="709531" y="214890"/>
                      <a:pt x="710102" y="380625"/>
                      <a:pt x="708769" y="546360"/>
                    </a:cubicBezTo>
                    <a:cubicBezTo>
                      <a:pt x="708578" y="573221"/>
                      <a:pt x="715817" y="582460"/>
                      <a:pt x="742773" y="583889"/>
                    </a:cubicBezTo>
                    <a:cubicBezTo>
                      <a:pt x="928130" y="593509"/>
                      <a:pt x="1113486" y="604463"/>
                      <a:pt x="1298843" y="614940"/>
                    </a:cubicBezTo>
                    <a:cubicBezTo>
                      <a:pt x="1308177" y="615512"/>
                      <a:pt x="1317607" y="615035"/>
                      <a:pt x="1332275" y="615035"/>
                    </a:cubicBezTo>
                    <a:cubicBezTo>
                      <a:pt x="1332275" y="589413"/>
                      <a:pt x="1329513" y="565696"/>
                      <a:pt x="1333228" y="543026"/>
                    </a:cubicBezTo>
                    <a:cubicBezTo>
                      <a:pt x="1335800" y="526929"/>
                      <a:pt x="1343324" y="505022"/>
                      <a:pt x="1355326" y="498735"/>
                    </a:cubicBezTo>
                    <a:cubicBezTo>
                      <a:pt x="1367327" y="492449"/>
                      <a:pt x="1391521" y="497116"/>
                      <a:pt x="1404094" y="505974"/>
                    </a:cubicBezTo>
                    <a:cubicBezTo>
                      <a:pt x="1519061" y="587413"/>
                      <a:pt x="1632980" y="670566"/>
                      <a:pt x="1746613" y="753910"/>
                    </a:cubicBezTo>
                    <a:cubicBezTo>
                      <a:pt x="1777950" y="776865"/>
                      <a:pt x="1777855" y="806012"/>
                      <a:pt x="1746803" y="828872"/>
                    </a:cubicBezTo>
                    <a:cubicBezTo>
                      <a:pt x="1632408" y="912787"/>
                      <a:pt x="1517918" y="996607"/>
                      <a:pt x="1402284" y="1078903"/>
                    </a:cubicBezTo>
                    <a:cubicBezTo>
                      <a:pt x="1390473" y="1087285"/>
                      <a:pt x="1367708" y="1091285"/>
                      <a:pt x="1355993" y="1085380"/>
                    </a:cubicBezTo>
                    <a:cubicBezTo>
                      <a:pt x="1344182" y="1079474"/>
                      <a:pt x="1335704" y="1059281"/>
                      <a:pt x="1333418" y="1044137"/>
                    </a:cubicBezTo>
                    <a:cubicBezTo>
                      <a:pt x="1329799" y="1020134"/>
                      <a:pt x="1332466" y="995178"/>
                      <a:pt x="1332466" y="972223"/>
                    </a:cubicBezTo>
                    <a:cubicBezTo>
                      <a:pt x="1124535" y="960507"/>
                      <a:pt x="919557" y="948982"/>
                      <a:pt x="712198" y="937361"/>
                    </a:cubicBezTo>
                    <a:cubicBezTo>
                      <a:pt x="712198" y="1004894"/>
                      <a:pt x="712198" y="1075664"/>
                      <a:pt x="712198" y="1149102"/>
                    </a:cubicBezTo>
                    <a:cubicBezTo>
                      <a:pt x="1151967" y="1149102"/>
                      <a:pt x="1592213" y="1149102"/>
                      <a:pt x="2034363" y="1149102"/>
                    </a:cubicBezTo>
                    <a:close/>
                    <a:moveTo>
                      <a:pt x="1415905" y="612749"/>
                    </a:moveTo>
                    <a:cubicBezTo>
                      <a:pt x="1414571" y="624656"/>
                      <a:pt x="1413619" y="629990"/>
                      <a:pt x="1413428" y="635324"/>
                    </a:cubicBezTo>
                    <a:cubicBezTo>
                      <a:pt x="1411428" y="687425"/>
                      <a:pt x="1402379" y="696665"/>
                      <a:pt x="1350468" y="696188"/>
                    </a:cubicBezTo>
                    <a:cubicBezTo>
                      <a:pt x="1085578" y="693902"/>
                      <a:pt x="821259" y="682091"/>
                      <a:pt x="559226" y="640086"/>
                    </a:cubicBezTo>
                    <a:cubicBezTo>
                      <a:pt x="397492" y="614178"/>
                      <a:pt x="236043" y="585794"/>
                      <a:pt x="88977" y="507308"/>
                    </a:cubicBezTo>
                    <a:cubicBezTo>
                      <a:pt x="87739" y="506641"/>
                      <a:pt x="85453" y="507784"/>
                      <a:pt x="81452" y="508355"/>
                    </a:cubicBezTo>
                    <a:cubicBezTo>
                      <a:pt x="81452" y="548837"/>
                      <a:pt x="83452" y="589699"/>
                      <a:pt x="80786" y="630275"/>
                    </a:cubicBezTo>
                    <a:cubicBezTo>
                      <a:pt x="78690" y="662279"/>
                      <a:pt x="91073" y="685330"/>
                      <a:pt x="117647" y="698093"/>
                    </a:cubicBezTo>
                    <a:cubicBezTo>
                      <a:pt x="168035" y="722287"/>
                      <a:pt x="218422" y="748385"/>
                      <a:pt x="271476" y="764673"/>
                    </a:cubicBezTo>
                    <a:cubicBezTo>
                      <a:pt x="508077" y="837158"/>
                      <a:pt x="752774" y="859733"/>
                      <a:pt x="998138" y="874401"/>
                    </a:cubicBezTo>
                    <a:cubicBezTo>
                      <a:pt x="1119677" y="881640"/>
                      <a:pt x="1241693" y="882402"/>
                      <a:pt x="1363517" y="886117"/>
                    </a:cubicBezTo>
                    <a:cubicBezTo>
                      <a:pt x="1397903" y="887165"/>
                      <a:pt x="1411809" y="900690"/>
                      <a:pt x="1413238" y="934599"/>
                    </a:cubicBezTo>
                    <a:cubicBezTo>
                      <a:pt x="1413619" y="944505"/>
                      <a:pt x="1414286" y="954411"/>
                      <a:pt x="1415143" y="970413"/>
                    </a:cubicBezTo>
                    <a:cubicBezTo>
                      <a:pt x="1499344" y="909167"/>
                      <a:pt x="1578782" y="851255"/>
                      <a:pt x="1661269" y="791248"/>
                    </a:cubicBezTo>
                    <a:cubicBezTo>
                      <a:pt x="1578973" y="731431"/>
                      <a:pt x="1499915" y="673900"/>
                      <a:pt x="1415905" y="612749"/>
                    </a:cubicBezTo>
                    <a:close/>
                    <a:moveTo>
                      <a:pt x="2035697" y="1235589"/>
                    </a:moveTo>
                    <a:cubicBezTo>
                      <a:pt x="1592117" y="1235589"/>
                      <a:pt x="1151967" y="1235589"/>
                      <a:pt x="709817" y="1235589"/>
                    </a:cubicBezTo>
                    <a:cubicBezTo>
                      <a:pt x="709817" y="1265974"/>
                      <a:pt x="709912" y="1293501"/>
                      <a:pt x="709817" y="1321028"/>
                    </a:cubicBezTo>
                    <a:cubicBezTo>
                      <a:pt x="709531" y="1388942"/>
                      <a:pt x="732296" y="1411897"/>
                      <a:pt x="800304" y="1411897"/>
                    </a:cubicBezTo>
                    <a:cubicBezTo>
                      <a:pt x="1181209" y="1411897"/>
                      <a:pt x="1562209" y="1411897"/>
                      <a:pt x="1943114" y="1411897"/>
                    </a:cubicBezTo>
                    <a:cubicBezTo>
                      <a:pt x="1951686" y="1411897"/>
                      <a:pt x="1960259" y="1412183"/>
                      <a:pt x="1968831" y="1411611"/>
                    </a:cubicBezTo>
                    <a:cubicBezTo>
                      <a:pt x="2006836" y="1408849"/>
                      <a:pt x="2033411" y="1384084"/>
                      <a:pt x="2035316" y="1346079"/>
                    </a:cubicBezTo>
                    <a:cubicBezTo>
                      <a:pt x="2037221" y="1309980"/>
                      <a:pt x="2035697" y="1273880"/>
                      <a:pt x="2035697" y="1235589"/>
                    </a:cubicBezTo>
                    <a:close/>
                    <a:moveTo>
                      <a:pt x="2664442" y="512546"/>
                    </a:moveTo>
                    <a:cubicBezTo>
                      <a:pt x="2581384" y="540264"/>
                      <a:pt x="2502136" y="574268"/>
                      <a:pt x="2419364" y="592461"/>
                    </a:cubicBezTo>
                    <a:cubicBezTo>
                      <a:pt x="2287633" y="621417"/>
                      <a:pt x="2153711" y="640467"/>
                      <a:pt x="2020457" y="661994"/>
                    </a:cubicBezTo>
                    <a:cubicBezTo>
                      <a:pt x="1998930" y="665423"/>
                      <a:pt x="1990929" y="671709"/>
                      <a:pt x="1992263" y="693712"/>
                    </a:cubicBezTo>
                    <a:cubicBezTo>
                      <a:pt x="1993977" y="722192"/>
                      <a:pt x="1992643" y="750767"/>
                      <a:pt x="1992643" y="779342"/>
                    </a:cubicBezTo>
                    <a:cubicBezTo>
                      <a:pt x="1992643" y="803440"/>
                      <a:pt x="1992643" y="827633"/>
                      <a:pt x="1992643" y="851446"/>
                    </a:cubicBezTo>
                    <a:cubicBezTo>
                      <a:pt x="2000930" y="852398"/>
                      <a:pt x="2003788" y="853256"/>
                      <a:pt x="2006455" y="852970"/>
                    </a:cubicBezTo>
                    <a:cubicBezTo>
                      <a:pt x="2178953" y="834301"/>
                      <a:pt x="2350212" y="808679"/>
                      <a:pt x="2514804" y="751433"/>
                    </a:cubicBezTo>
                    <a:cubicBezTo>
                      <a:pt x="2557476" y="736574"/>
                      <a:pt x="2597672" y="713619"/>
                      <a:pt x="2636819" y="690664"/>
                    </a:cubicBezTo>
                    <a:cubicBezTo>
                      <a:pt x="2649488" y="683234"/>
                      <a:pt x="2662156" y="664565"/>
                      <a:pt x="2663203" y="650278"/>
                    </a:cubicBezTo>
                    <a:cubicBezTo>
                      <a:pt x="2666442" y="603034"/>
                      <a:pt x="2664442" y="555409"/>
                      <a:pt x="2664442" y="512546"/>
                    </a:cubicBezTo>
                    <a:close/>
                    <a:moveTo>
                      <a:pt x="628664" y="201174"/>
                    </a:moveTo>
                    <a:cubicBezTo>
                      <a:pt x="573038" y="210604"/>
                      <a:pt x="520650" y="218700"/>
                      <a:pt x="468548" y="228511"/>
                    </a:cubicBezTo>
                    <a:cubicBezTo>
                      <a:pt x="361773" y="248609"/>
                      <a:pt x="255760" y="272326"/>
                      <a:pt x="157367" y="320427"/>
                    </a:cubicBezTo>
                    <a:cubicBezTo>
                      <a:pt x="133840" y="331952"/>
                      <a:pt x="112789" y="349097"/>
                      <a:pt x="92311" y="365766"/>
                    </a:cubicBezTo>
                    <a:cubicBezTo>
                      <a:pt x="78214" y="377196"/>
                      <a:pt x="77357" y="395198"/>
                      <a:pt x="92406" y="405104"/>
                    </a:cubicBezTo>
                    <a:cubicBezTo>
                      <a:pt x="129458" y="429393"/>
                      <a:pt x="166987" y="454253"/>
                      <a:pt x="207563" y="471494"/>
                    </a:cubicBezTo>
                    <a:cubicBezTo>
                      <a:pt x="224232" y="478542"/>
                      <a:pt x="249092" y="467017"/>
                      <a:pt x="270047" y="462826"/>
                    </a:cubicBezTo>
                    <a:cubicBezTo>
                      <a:pt x="380918" y="440347"/>
                      <a:pt x="491885" y="417677"/>
                      <a:pt x="602565" y="394341"/>
                    </a:cubicBezTo>
                    <a:cubicBezTo>
                      <a:pt x="611900" y="392341"/>
                      <a:pt x="627425" y="384626"/>
                      <a:pt x="627521" y="379196"/>
                    </a:cubicBezTo>
                    <a:cubicBezTo>
                      <a:pt x="629330" y="321380"/>
                      <a:pt x="628664" y="263563"/>
                      <a:pt x="628664" y="201174"/>
                    </a:cubicBezTo>
                    <a:close/>
                    <a:moveTo>
                      <a:pt x="2116945" y="200222"/>
                    </a:moveTo>
                    <a:cubicBezTo>
                      <a:pt x="2116945" y="257372"/>
                      <a:pt x="2117897" y="309473"/>
                      <a:pt x="2116469" y="361480"/>
                    </a:cubicBezTo>
                    <a:cubicBezTo>
                      <a:pt x="2115897" y="383483"/>
                      <a:pt x="2121803" y="391388"/>
                      <a:pt x="2145139" y="396056"/>
                    </a:cubicBezTo>
                    <a:cubicBezTo>
                      <a:pt x="2266392" y="419963"/>
                      <a:pt x="2386979" y="446824"/>
                      <a:pt x="2507851" y="472541"/>
                    </a:cubicBezTo>
                    <a:cubicBezTo>
                      <a:pt x="2514328" y="473875"/>
                      <a:pt x="2522519" y="477780"/>
                      <a:pt x="2527091" y="475304"/>
                    </a:cubicBezTo>
                    <a:cubicBezTo>
                      <a:pt x="2570240" y="452158"/>
                      <a:pt x="2613483" y="429107"/>
                      <a:pt x="2655107" y="403295"/>
                    </a:cubicBezTo>
                    <a:cubicBezTo>
                      <a:pt x="2669395" y="394436"/>
                      <a:pt x="2666537" y="376625"/>
                      <a:pt x="2653869" y="366242"/>
                    </a:cubicBezTo>
                    <a:cubicBezTo>
                      <a:pt x="2635010" y="350526"/>
                      <a:pt x="2615483" y="334715"/>
                      <a:pt x="2593957" y="323380"/>
                    </a:cubicBezTo>
                    <a:cubicBezTo>
                      <a:pt x="2514042" y="281279"/>
                      <a:pt x="2427079" y="259277"/>
                      <a:pt x="2339354" y="241084"/>
                    </a:cubicBezTo>
                    <a:cubicBezTo>
                      <a:pt x="2267059" y="226130"/>
                      <a:pt x="2194002" y="214223"/>
                      <a:pt x="2116945" y="200222"/>
                    </a:cubicBezTo>
                    <a:close/>
                    <a:moveTo>
                      <a:pt x="2118374" y="571125"/>
                    </a:moveTo>
                    <a:cubicBezTo>
                      <a:pt x="2202860" y="555599"/>
                      <a:pt x="2283442" y="540740"/>
                      <a:pt x="2363928" y="525881"/>
                    </a:cubicBezTo>
                    <a:cubicBezTo>
                      <a:pt x="2363738" y="522167"/>
                      <a:pt x="2363547" y="518547"/>
                      <a:pt x="2363261" y="514832"/>
                    </a:cubicBezTo>
                    <a:cubicBezTo>
                      <a:pt x="2282489" y="500545"/>
                      <a:pt x="2201622" y="486257"/>
                      <a:pt x="2118278" y="471494"/>
                    </a:cubicBezTo>
                    <a:cubicBezTo>
                      <a:pt x="2118374" y="505498"/>
                      <a:pt x="2118374" y="534454"/>
                      <a:pt x="2118374" y="571125"/>
                    </a:cubicBezTo>
                    <a:close/>
                    <a:moveTo>
                      <a:pt x="382633" y="515213"/>
                    </a:moveTo>
                    <a:cubicBezTo>
                      <a:pt x="382633" y="518833"/>
                      <a:pt x="382633" y="522357"/>
                      <a:pt x="382633" y="525977"/>
                    </a:cubicBezTo>
                    <a:cubicBezTo>
                      <a:pt x="463119" y="540740"/>
                      <a:pt x="543605" y="555409"/>
                      <a:pt x="627140" y="570744"/>
                    </a:cubicBezTo>
                    <a:cubicBezTo>
                      <a:pt x="627140" y="535502"/>
                      <a:pt x="627140" y="505784"/>
                      <a:pt x="627140" y="471494"/>
                    </a:cubicBezTo>
                    <a:cubicBezTo>
                      <a:pt x="543891" y="486448"/>
                      <a:pt x="463214" y="500831"/>
                      <a:pt x="382633" y="5152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C71A1B1E-3023-3215-753C-4B96C0A42DDC}"/>
                  </a:ext>
                </a:extLst>
              </p:cNvPr>
              <p:cNvSpPr/>
              <p:nvPr/>
            </p:nvSpPr>
            <p:spPr>
              <a:xfrm>
                <a:off x="5353214" y="2057400"/>
                <a:ext cx="1487940" cy="1141671"/>
              </a:xfrm>
              <a:custGeom>
                <a:avLst/>
                <a:gdLst>
                  <a:gd name="connsiteX0" fmla="*/ 1407154 w 1487940"/>
                  <a:gd name="connsiteY0" fmla="*/ 340519 h 1141671"/>
                  <a:gd name="connsiteX1" fmla="*/ 1134263 w 1487940"/>
                  <a:gd name="connsiteY1" fmla="*/ 341376 h 1141671"/>
                  <a:gd name="connsiteX2" fmla="*/ 1104069 w 1487940"/>
                  <a:gd name="connsiteY2" fmla="*/ 359569 h 1141671"/>
                  <a:gd name="connsiteX3" fmla="*/ 965670 w 1487940"/>
                  <a:gd name="connsiteY3" fmla="*/ 417290 h 1141671"/>
                  <a:gd name="connsiteX4" fmla="*/ 502946 w 1487940"/>
                  <a:gd name="connsiteY4" fmla="*/ 416814 h 1141671"/>
                  <a:gd name="connsiteX5" fmla="*/ 394456 w 1487940"/>
                  <a:gd name="connsiteY5" fmla="*/ 371285 h 1141671"/>
                  <a:gd name="connsiteX6" fmla="*/ 319875 w 1487940"/>
                  <a:gd name="connsiteY6" fmla="*/ 339852 h 1141671"/>
                  <a:gd name="connsiteX7" fmla="*/ 80703 w 1487940"/>
                  <a:gd name="connsiteY7" fmla="*/ 340519 h 1141671"/>
                  <a:gd name="connsiteX8" fmla="*/ 80703 w 1487940"/>
                  <a:gd name="connsiteY8" fmla="*/ 374999 h 1141671"/>
                  <a:gd name="connsiteX9" fmla="*/ 80893 w 1487940"/>
                  <a:gd name="connsiteY9" fmla="*/ 1077754 h 1141671"/>
                  <a:gd name="connsiteX10" fmla="*/ 80131 w 1487940"/>
                  <a:gd name="connsiteY10" fmla="*/ 1106234 h 1141671"/>
                  <a:gd name="connsiteX11" fmla="*/ 38793 w 1487940"/>
                  <a:gd name="connsiteY11" fmla="*/ 1141476 h 1141671"/>
                  <a:gd name="connsiteX12" fmla="*/ 883 w 1487940"/>
                  <a:gd name="connsiteY12" fmla="*/ 1105662 h 1141671"/>
                  <a:gd name="connsiteX13" fmla="*/ 216 w 1487940"/>
                  <a:gd name="connsiteY13" fmla="*/ 1082802 h 1141671"/>
                  <a:gd name="connsiteX14" fmla="*/ 26 w 1487940"/>
                  <a:gd name="connsiteY14" fmla="*/ 165830 h 1141671"/>
                  <a:gd name="connsiteX15" fmla="*/ 166713 w 1487940"/>
                  <a:gd name="connsiteY15" fmla="*/ 0 h 1141671"/>
                  <a:gd name="connsiteX16" fmla="*/ 1323620 w 1487940"/>
                  <a:gd name="connsiteY16" fmla="*/ 0 h 1141671"/>
                  <a:gd name="connsiteX17" fmla="*/ 1487831 w 1487940"/>
                  <a:gd name="connsiteY17" fmla="*/ 162497 h 1141671"/>
                  <a:gd name="connsiteX18" fmla="*/ 1487831 w 1487940"/>
                  <a:gd name="connsiteY18" fmla="*/ 1085183 h 1141671"/>
                  <a:gd name="connsiteX19" fmla="*/ 1486021 w 1487940"/>
                  <a:gd name="connsiteY19" fmla="*/ 1110710 h 1141671"/>
                  <a:gd name="connsiteX20" fmla="*/ 1446778 w 1487940"/>
                  <a:gd name="connsiteY20" fmla="*/ 1141667 h 1141671"/>
                  <a:gd name="connsiteX21" fmla="*/ 1408488 w 1487940"/>
                  <a:gd name="connsiteY21" fmla="*/ 1109472 h 1141671"/>
                  <a:gd name="connsiteX22" fmla="*/ 1407154 w 1487940"/>
                  <a:gd name="connsiteY22" fmla="*/ 1078135 h 1141671"/>
                  <a:gd name="connsiteX23" fmla="*/ 1407154 w 1487940"/>
                  <a:gd name="connsiteY23" fmla="*/ 378238 h 1141671"/>
                  <a:gd name="connsiteX24" fmla="*/ 1407154 w 1487940"/>
                  <a:gd name="connsiteY24" fmla="*/ 340519 h 1141671"/>
                  <a:gd name="connsiteX25" fmla="*/ 1407154 w 1487940"/>
                  <a:gd name="connsiteY25" fmla="*/ 259461 h 1141671"/>
                  <a:gd name="connsiteX26" fmla="*/ 1407154 w 1487940"/>
                  <a:gd name="connsiteY26" fmla="*/ 167164 h 1141671"/>
                  <a:gd name="connsiteX27" fmla="*/ 1321144 w 1487940"/>
                  <a:gd name="connsiteY27" fmla="*/ 80391 h 1141671"/>
                  <a:gd name="connsiteX28" fmla="*/ 655346 w 1487940"/>
                  <a:gd name="connsiteY28" fmla="*/ 80391 h 1141671"/>
                  <a:gd name="connsiteX29" fmla="*/ 160998 w 1487940"/>
                  <a:gd name="connsiteY29" fmla="*/ 80486 h 1141671"/>
                  <a:gd name="connsiteX30" fmla="*/ 85179 w 1487940"/>
                  <a:gd name="connsiteY30" fmla="*/ 130778 h 1141671"/>
                  <a:gd name="connsiteX31" fmla="*/ 84036 w 1487940"/>
                  <a:gd name="connsiteY31" fmla="*/ 259556 h 1141671"/>
                  <a:gd name="connsiteX32" fmla="*/ 319590 w 1487940"/>
                  <a:gd name="connsiteY32" fmla="*/ 258794 h 1141671"/>
                  <a:gd name="connsiteX33" fmla="*/ 450177 w 1487940"/>
                  <a:gd name="connsiteY33" fmla="*/ 313277 h 1141671"/>
                  <a:gd name="connsiteX34" fmla="*/ 505137 w 1487940"/>
                  <a:gd name="connsiteY34" fmla="*/ 336042 h 1141671"/>
                  <a:gd name="connsiteX35" fmla="*/ 973767 w 1487940"/>
                  <a:gd name="connsiteY35" fmla="*/ 336233 h 1141671"/>
                  <a:gd name="connsiteX36" fmla="*/ 1040823 w 1487940"/>
                  <a:gd name="connsiteY36" fmla="*/ 307943 h 1141671"/>
                  <a:gd name="connsiteX37" fmla="*/ 1156552 w 1487940"/>
                  <a:gd name="connsiteY37" fmla="*/ 258890 h 1141671"/>
                  <a:gd name="connsiteX38" fmla="*/ 1407154 w 1487940"/>
                  <a:gd name="connsiteY38" fmla="*/ 259461 h 1141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487940" h="1141671">
                    <a:moveTo>
                      <a:pt x="1407154" y="340519"/>
                    </a:moveTo>
                    <a:cubicBezTo>
                      <a:pt x="1313047" y="340519"/>
                      <a:pt x="1223607" y="339947"/>
                      <a:pt x="1134263" y="341376"/>
                    </a:cubicBezTo>
                    <a:cubicBezTo>
                      <a:pt x="1123976" y="341567"/>
                      <a:pt x="1111117" y="350806"/>
                      <a:pt x="1104069" y="359569"/>
                    </a:cubicBezTo>
                    <a:cubicBezTo>
                      <a:pt x="1067969" y="403955"/>
                      <a:pt x="1022725" y="418338"/>
                      <a:pt x="965670" y="417290"/>
                    </a:cubicBezTo>
                    <a:cubicBezTo>
                      <a:pt x="811461" y="414338"/>
                      <a:pt x="657156" y="415385"/>
                      <a:pt x="502946" y="416814"/>
                    </a:cubicBezTo>
                    <a:cubicBezTo>
                      <a:pt x="458750" y="417195"/>
                      <a:pt x="422079" y="405860"/>
                      <a:pt x="394456" y="371285"/>
                    </a:cubicBezTo>
                    <a:cubicBezTo>
                      <a:pt x="374930" y="346900"/>
                      <a:pt x="351117" y="339090"/>
                      <a:pt x="319875" y="339852"/>
                    </a:cubicBezTo>
                    <a:cubicBezTo>
                      <a:pt x="241961" y="341948"/>
                      <a:pt x="163951" y="340519"/>
                      <a:pt x="80703" y="340519"/>
                    </a:cubicBezTo>
                    <a:cubicBezTo>
                      <a:pt x="80703" y="353282"/>
                      <a:pt x="80703" y="364141"/>
                      <a:pt x="80703" y="374999"/>
                    </a:cubicBezTo>
                    <a:cubicBezTo>
                      <a:pt x="80798" y="609219"/>
                      <a:pt x="80893" y="843534"/>
                      <a:pt x="80893" y="1077754"/>
                    </a:cubicBezTo>
                    <a:cubicBezTo>
                      <a:pt x="80893" y="1087279"/>
                      <a:pt x="81750" y="1096994"/>
                      <a:pt x="80131" y="1106234"/>
                    </a:cubicBezTo>
                    <a:cubicBezTo>
                      <a:pt x="76226" y="1128998"/>
                      <a:pt x="61843" y="1142333"/>
                      <a:pt x="38793" y="1141476"/>
                    </a:cubicBezTo>
                    <a:cubicBezTo>
                      <a:pt x="17171" y="1140714"/>
                      <a:pt x="4026" y="1127379"/>
                      <a:pt x="883" y="1105662"/>
                    </a:cubicBezTo>
                    <a:cubicBezTo>
                      <a:pt x="-165" y="1098137"/>
                      <a:pt x="216" y="1090422"/>
                      <a:pt x="216" y="1082802"/>
                    </a:cubicBezTo>
                    <a:cubicBezTo>
                      <a:pt x="121" y="777145"/>
                      <a:pt x="-69" y="471488"/>
                      <a:pt x="26" y="165830"/>
                    </a:cubicBezTo>
                    <a:cubicBezTo>
                      <a:pt x="26" y="59245"/>
                      <a:pt x="59748" y="0"/>
                      <a:pt x="166713" y="0"/>
                    </a:cubicBezTo>
                    <a:cubicBezTo>
                      <a:pt x="552286" y="0"/>
                      <a:pt x="937953" y="0"/>
                      <a:pt x="1323620" y="0"/>
                    </a:cubicBezTo>
                    <a:cubicBezTo>
                      <a:pt x="1426681" y="0"/>
                      <a:pt x="1487736" y="60198"/>
                      <a:pt x="1487831" y="162497"/>
                    </a:cubicBezTo>
                    <a:cubicBezTo>
                      <a:pt x="1488022" y="470059"/>
                      <a:pt x="1487926" y="777621"/>
                      <a:pt x="1487831" y="1085183"/>
                    </a:cubicBezTo>
                    <a:cubicBezTo>
                      <a:pt x="1487831" y="1093756"/>
                      <a:pt x="1488117" y="1102614"/>
                      <a:pt x="1486021" y="1110710"/>
                    </a:cubicBezTo>
                    <a:cubicBezTo>
                      <a:pt x="1480973" y="1130522"/>
                      <a:pt x="1467352" y="1141952"/>
                      <a:pt x="1446778" y="1141667"/>
                    </a:cubicBezTo>
                    <a:cubicBezTo>
                      <a:pt x="1426204" y="1141381"/>
                      <a:pt x="1412965" y="1129284"/>
                      <a:pt x="1408488" y="1109472"/>
                    </a:cubicBezTo>
                    <a:cubicBezTo>
                      <a:pt x="1406202" y="1099471"/>
                      <a:pt x="1407154" y="1088612"/>
                      <a:pt x="1407154" y="1078135"/>
                    </a:cubicBezTo>
                    <a:cubicBezTo>
                      <a:pt x="1407059" y="844868"/>
                      <a:pt x="1407154" y="611505"/>
                      <a:pt x="1407154" y="378238"/>
                    </a:cubicBezTo>
                    <a:cubicBezTo>
                      <a:pt x="1407154" y="367094"/>
                      <a:pt x="1407154" y="355854"/>
                      <a:pt x="1407154" y="340519"/>
                    </a:cubicBezTo>
                    <a:close/>
                    <a:moveTo>
                      <a:pt x="1407154" y="259461"/>
                    </a:moveTo>
                    <a:cubicBezTo>
                      <a:pt x="1407154" y="225743"/>
                      <a:pt x="1407154" y="196406"/>
                      <a:pt x="1407154" y="167164"/>
                    </a:cubicBezTo>
                    <a:cubicBezTo>
                      <a:pt x="1407154" y="104680"/>
                      <a:pt x="1383151" y="80391"/>
                      <a:pt x="1321144" y="80391"/>
                    </a:cubicBezTo>
                    <a:cubicBezTo>
                      <a:pt x="1099211" y="80296"/>
                      <a:pt x="877278" y="80391"/>
                      <a:pt x="655346" y="80391"/>
                    </a:cubicBezTo>
                    <a:cubicBezTo>
                      <a:pt x="490563" y="80391"/>
                      <a:pt x="325781" y="80296"/>
                      <a:pt x="160998" y="80486"/>
                    </a:cubicBezTo>
                    <a:cubicBezTo>
                      <a:pt x="118803" y="80582"/>
                      <a:pt x="89085" y="96869"/>
                      <a:pt x="85179" y="130778"/>
                    </a:cubicBezTo>
                    <a:cubicBezTo>
                      <a:pt x="80322" y="172498"/>
                      <a:pt x="84036" y="215170"/>
                      <a:pt x="84036" y="259556"/>
                    </a:cubicBezTo>
                    <a:cubicBezTo>
                      <a:pt x="163570" y="259556"/>
                      <a:pt x="241675" y="261747"/>
                      <a:pt x="319590" y="258794"/>
                    </a:cubicBezTo>
                    <a:cubicBezTo>
                      <a:pt x="373120" y="256794"/>
                      <a:pt x="417316" y="269748"/>
                      <a:pt x="450177" y="313277"/>
                    </a:cubicBezTo>
                    <a:cubicBezTo>
                      <a:pt x="464179" y="331851"/>
                      <a:pt x="482467" y="336137"/>
                      <a:pt x="505137" y="336042"/>
                    </a:cubicBezTo>
                    <a:cubicBezTo>
                      <a:pt x="661347" y="335280"/>
                      <a:pt x="817557" y="334994"/>
                      <a:pt x="973767" y="336233"/>
                    </a:cubicBezTo>
                    <a:cubicBezTo>
                      <a:pt x="1001770" y="336423"/>
                      <a:pt x="1023487" y="330232"/>
                      <a:pt x="1040823" y="307943"/>
                    </a:cubicBezTo>
                    <a:cubicBezTo>
                      <a:pt x="1070160" y="270320"/>
                      <a:pt x="1109212" y="257651"/>
                      <a:pt x="1156552" y="258890"/>
                    </a:cubicBezTo>
                    <a:cubicBezTo>
                      <a:pt x="1238371" y="260985"/>
                      <a:pt x="1320191" y="259461"/>
                      <a:pt x="1407154" y="2594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F15D121B-8EA3-2D1C-CB9B-046D8A86E18E}"/>
                  </a:ext>
                </a:extLst>
              </p:cNvPr>
              <p:cNvSpPr/>
              <p:nvPr/>
            </p:nvSpPr>
            <p:spPr>
              <a:xfrm>
                <a:off x="5599783" y="2679846"/>
                <a:ext cx="990133" cy="1006466"/>
              </a:xfrm>
              <a:custGeom>
                <a:avLst/>
                <a:gdLst>
                  <a:gd name="connsiteX0" fmla="*/ 497455 w 990133"/>
                  <a:gd name="connsiteY0" fmla="*/ 1006424 h 1006466"/>
                  <a:gd name="connsiteX1" fmla="*/ 408872 w 990133"/>
                  <a:gd name="connsiteY1" fmla="*/ 1006424 h 1006466"/>
                  <a:gd name="connsiteX2" fmla="*/ 348674 w 990133"/>
                  <a:gd name="connsiteY2" fmla="*/ 945274 h 1006466"/>
                  <a:gd name="connsiteX3" fmla="*/ 349055 w 990133"/>
                  <a:gd name="connsiteY3" fmla="*/ 865264 h 1006466"/>
                  <a:gd name="connsiteX4" fmla="*/ 327529 w 990133"/>
                  <a:gd name="connsiteY4" fmla="*/ 827259 h 1006466"/>
                  <a:gd name="connsiteX5" fmla="*/ 233993 w 990133"/>
                  <a:gd name="connsiteY5" fmla="*/ 828783 h 1006466"/>
                  <a:gd name="connsiteX6" fmla="*/ 172462 w 990133"/>
                  <a:gd name="connsiteY6" fmla="*/ 864787 h 1006466"/>
                  <a:gd name="connsiteX7" fmla="*/ 111692 w 990133"/>
                  <a:gd name="connsiteY7" fmla="*/ 848690 h 1006466"/>
                  <a:gd name="connsiteX8" fmla="*/ 7584 w 990133"/>
                  <a:gd name="connsiteY8" fmla="*/ 668001 h 1006466"/>
                  <a:gd name="connsiteX9" fmla="*/ 24729 w 990133"/>
                  <a:gd name="connsiteY9" fmla="*/ 607517 h 1006466"/>
                  <a:gd name="connsiteX10" fmla="*/ 111216 w 990133"/>
                  <a:gd name="connsiteY10" fmla="*/ 557511 h 1006466"/>
                  <a:gd name="connsiteX11" fmla="*/ 133409 w 990133"/>
                  <a:gd name="connsiteY11" fmla="*/ 519602 h 1006466"/>
                  <a:gd name="connsiteX12" fmla="*/ 85689 w 990133"/>
                  <a:gd name="connsiteY12" fmla="*/ 439020 h 1006466"/>
                  <a:gd name="connsiteX13" fmla="*/ 23872 w 990133"/>
                  <a:gd name="connsiteY13" fmla="*/ 403492 h 1006466"/>
                  <a:gd name="connsiteX14" fmla="*/ 8060 w 990133"/>
                  <a:gd name="connsiteY14" fmla="*/ 342627 h 1006466"/>
                  <a:gd name="connsiteX15" fmla="*/ 112073 w 990133"/>
                  <a:gd name="connsiteY15" fmla="*/ 161938 h 1006466"/>
                  <a:gd name="connsiteX16" fmla="*/ 172843 w 990133"/>
                  <a:gd name="connsiteY16" fmla="*/ 146698 h 1006466"/>
                  <a:gd name="connsiteX17" fmla="*/ 261711 w 990133"/>
                  <a:gd name="connsiteY17" fmla="*/ 198418 h 1006466"/>
                  <a:gd name="connsiteX18" fmla="*/ 303050 w 990133"/>
                  <a:gd name="connsiteY18" fmla="*/ 197275 h 1006466"/>
                  <a:gd name="connsiteX19" fmla="*/ 329815 w 990133"/>
                  <a:gd name="connsiteY19" fmla="*/ 181178 h 1006466"/>
                  <a:gd name="connsiteX20" fmla="*/ 348103 w 990133"/>
                  <a:gd name="connsiteY20" fmla="*/ 150889 h 1006466"/>
                  <a:gd name="connsiteX21" fmla="*/ 349151 w 990133"/>
                  <a:gd name="connsiteY21" fmla="*/ 48114 h 1006466"/>
                  <a:gd name="connsiteX22" fmla="*/ 396204 w 990133"/>
                  <a:gd name="connsiteY22" fmla="*/ 394 h 1006466"/>
                  <a:gd name="connsiteX23" fmla="*/ 599087 w 990133"/>
                  <a:gd name="connsiteY23" fmla="*/ 394 h 1006466"/>
                  <a:gd name="connsiteX24" fmla="*/ 645854 w 990133"/>
                  <a:gd name="connsiteY24" fmla="*/ 48400 h 1006466"/>
                  <a:gd name="connsiteX25" fmla="*/ 645854 w 990133"/>
                  <a:gd name="connsiteY25" fmla="*/ 148412 h 1006466"/>
                  <a:gd name="connsiteX26" fmla="*/ 667095 w 990133"/>
                  <a:gd name="connsiteY26" fmla="*/ 183845 h 1006466"/>
                  <a:gd name="connsiteX27" fmla="*/ 763488 w 990133"/>
                  <a:gd name="connsiteY27" fmla="*/ 181369 h 1006466"/>
                  <a:gd name="connsiteX28" fmla="*/ 820162 w 990133"/>
                  <a:gd name="connsiteY28" fmla="*/ 148317 h 1006466"/>
                  <a:gd name="connsiteX29" fmla="*/ 876836 w 990133"/>
                  <a:gd name="connsiteY29" fmla="*/ 163081 h 1006466"/>
                  <a:gd name="connsiteX30" fmla="*/ 983611 w 990133"/>
                  <a:gd name="connsiteY30" fmla="*/ 348723 h 1006466"/>
                  <a:gd name="connsiteX31" fmla="*/ 965418 w 990133"/>
                  <a:gd name="connsiteY31" fmla="*/ 406730 h 1006466"/>
                  <a:gd name="connsiteX32" fmla="*/ 883694 w 990133"/>
                  <a:gd name="connsiteY32" fmla="*/ 453689 h 1006466"/>
                  <a:gd name="connsiteX33" fmla="*/ 861215 w 990133"/>
                  <a:gd name="connsiteY33" fmla="*/ 491408 h 1006466"/>
                  <a:gd name="connsiteX34" fmla="*/ 908840 w 990133"/>
                  <a:gd name="connsiteY34" fmla="*/ 572370 h 1006466"/>
                  <a:gd name="connsiteX35" fmla="*/ 968085 w 990133"/>
                  <a:gd name="connsiteY35" fmla="*/ 606565 h 1006466"/>
                  <a:gd name="connsiteX36" fmla="*/ 983420 w 990133"/>
                  <a:gd name="connsiteY36" fmla="*/ 663143 h 1006466"/>
                  <a:gd name="connsiteX37" fmla="*/ 876645 w 990133"/>
                  <a:gd name="connsiteY37" fmla="*/ 848786 h 1006466"/>
                  <a:gd name="connsiteX38" fmla="*/ 817304 w 990133"/>
                  <a:gd name="connsiteY38" fmla="*/ 862025 h 1006466"/>
                  <a:gd name="connsiteX39" fmla="*/ 733580 w 990133"/>
                  <a:gd name="connsiteY39" fmla="*/ 812876 h 1006466"/>
                  <a:gd name="connsiteX40" fmla="*/ 692336 w 990133"/>
                  <a:gd name="connsiteY40" fmla="*/ 812591 h 1006466"/>
                  <a:gd name="connsiteX41" fmla="*/ 645283 w 990133"/>
                  <a:gd name="connsiteY41" fmla="*/ 896315 h 1006466"/>
                  <a:gd name="connsiteX42" fmla="*/ 645664 w 990133"/>
                  <a:gd name="connsiteY42" fmla="*/ 956228 h 1006466"/>
                  <a:gd name="connsiteX43" fmla="*/ 594419 w 990133"/>
                  <a:gd name="connsiteY43" fmla="*/ 1006138 h 1006466"/>
                  <a:gd name="connsiteX44" fmla="*/ 497455 w 990133"/>
                  <a:gd name="connsiteY44" fmla="*/ 1006424 h 1006466"/>
                  <a:gd name="connsiteX45" fmla="*/ 162937 w 990133"/>
                  <a:gd name="connsiteY45" fmla="*/ 777348 h 1006466"/>
                  <a:gd name="connsiteX46" fmla="*/ 259139 w 990133"/>
                  <a:gd name="connsiteY46" fmla="*/ 721627 h 1006466"/>
                  <a:gd name="connsiteX47" fmla="*/ 317337 w 990133"/>
                  <a:gd name="connsiteY47" fmla="*/ 725056 h 1006466"/>
                  <a:gd name="connsiteX48" fmla="*/ 393251 w 990133"/>
                  <a:gd name="connsiteY48" fmla="*/ 769728 h 1006466"/>
                  <a:gd name="connsiteX49" fmla="*/ 429923 w 990133"/>
                  <a:gd name="connsiteY49" fmla="*/ 826783 h 1006466"/>
                  <a:gd name="connsiteX50" fmla="*/ 429637 w 990133"/>
                  <a:gd name="connsiteY50" fmla="*/ 924414 h 1006466"/>
                  <a:gd name="connsiteX51" fmla="*/ 565368 w 990133"/>
                  <a:gd name="connsiteY51" fmla="*/ 924414 h 1006466"/>
                  <a:gd name="connsiteX52" fmla="*/ 565178 w 990133"/>
                  <a:gd name="connsiteY52" fmla="*/ 820496 h 1006466"/>
                  <a:gd name="connsiteX53" fmla="*/ 596991 w 990133"/>
                  <a:gd name="connsiteY53" fmla="*/ 771919 h 1006466"/>
                  <a:gd name="connsiteX54" fmla="*/ 673286 w 990133"/>
                  <a:gd name="connsiteY54" fmla="*/ 728008 h 1006466"/>
                  <a:gd name="connsiteX55" fmla="*/ 741295 w 990133"/>
                  <a:gd name="connsiteY55" fmla="*/ 724675 h 1006466"/>
                  <a:gd name="connsiteX56" fmla="*/ 827020 w 990133"/>
                  <a:gd name="connsiteY56" fmla="*/ 774491 h 1006466"/>
                  <a:gd name="connsiteX57" fmla="*/ 894933 w 990133"/>
                  <a:gd name="connsiteY57" fmla="*/ 656857 h 1006466"/>
                  <a:gd name="connsiteX58" fmla="*/ 806636 w 990133"/>
                  <a:gd name="connsiteY58" fmla="*/ 606565 h 1006466"/>
                  <a:gd name="connsiteX59" fmla="*/ 777776 w 990133"/>
                  <a:gd name="connsiteY59" fmla="*/ 547605 h 1006466"/>
                  <a:gd name="connsiteX60" fmla="*/ 777585 w 990133"/>
                  <a:gd name="connsiteY60" fmla="*/ 465404 h 1006466"/>
                  <a:gd name="connsiteX61" fmla="*/ 808256 w 990133"/>
                  <a:gd name="connsiteY61" fmla="*/ 404539 h 1006466"/>
                  <a:gd name="connsiteX62" fmla="*/ 894171 w 990133"/>
                  <a:gd name="connsiteY62" fmla="*/ 354438 h 1006466"/>
                  <a:gd name="connsiteX63" fmla="*/ 827210 w 990133"/>
                  <a:gd name="connsiteY63" fmla="*/ 237947 h 1006466"/>
                  <a:gd name="connsiteX64" fmla="*/ 738247 w 990133"/>
                  <a:gd name="connsiteY64" fmla="*/ 288716 h 1006466"/>
                  <a:gd name="connsiteX65" fmla="*/ 675191 w 990133"/>
                  <a:gd name="connsiteY65" fmla="*/ 285001 h 1006466"/>
                  <a:gd name="connsiteX66" fmla="*/ 604040 w 990133"/>
                  <a:gd name="connsiteY66" fmla="*/ 243472 h 1006466"/>
                  <a:gd name="connsiteX67" fmla="*/ 564797 w 990133"/>
                  <a:gd name="connsiteY67" fmla="*/ 182416 h 1006466"/>
                  <a:gd name="connsiteX68" fmla="*/ 565178 w 990133"/>
                  <a:gd name="connsiteY68" fmla="*/ 83642 h 1006466"/>
                  <a:gd name="connsiteX69" fmla="*/ 429446 w 990133"/>
                  <a:gd name="connsiteY69" fmla="*/ 83642 h 1006466"/>
                  <a:gd name="connsiteX70" fmla="*/ 429732 w 990133"/>
                  <a:gd name="connsiteY70" fmla="*/ 188608 h 1006466"/>
                  <a:gd name="connsiteX71" fmla="*/ 395442 w 990133"/>
                  <a:gd name="connsiteY71" fmla="*/ 241567 h 1006466"/>
                  <a:gd name="connsiteX72" fmla="*/ 319147 w 990133"/>
                  <a:gd name="connsiteY72" fmla="*/ 285572 h 1006466"/>
                  <a:gd name="connsiteX73" fmla="*/ 255996 w 990133"/>
                  <a:gd name="connsiteY73" fmla="*/ 288335 h 1006466"/>
                  <a:gd name="connsiteX74" fmla="*/ 162842 w 990133"/>
                  <a:gd name="connsiteY74" fmla="*/ 235090 h 1006466"/>
                  <a:gd name="connsiteX75" fmla="*/ 95500 w 990133"/>
                  <a:gd name="connsiteY75" fmla="*/ 351962 h 1006466"/>
                  <a:gd name="connsiteX76" fmla="*/ 186273 w 990133"/>
                  <a:gd name="connsiteY76" fmla="*/ 404635 h 1006466"/>
                  <a:gd name="connsiteX77" fmla="*/ 216753 w 990133"/>
                  <a:gd name="connsiteY77" fmla="*/ 465499 h 1006466"/>
                  <a:gd name="connsiteX78" fmla="*/ 216848 w 990133"/>
                  <a:gd name="connsiteY78" fmla="*/ 544843 h 1006466"/>
                  <a:gd name="connsiteX79" fmla="*/ 185892 w 990133"/>
                  <a:gd name="connsiteY79" fmla="*/ 608184 h 1006466"/>
                  <a:gd name="connsiteX80" fmla="*/ 95595 w 990133"/>
                  <a:gd name="connsiteY80" fmla="*/ 659619 h 1006466"/>
                  <a:gd name="connsiteX81" fmla="*/ 162937 w 990133"/>
                  <a:gd name="connsiteY81" fmla="*/ 777348 h 100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990133" h="1006466">
                    <a:moveTo>
                      <a:pt x="497455" y="1006424"/>
                    </a:moveTo>
                    <a:cubicBezTo>
                      <a:pt x="467927" y="1006424"/>
                      <a:pt x="438400" y="1006520"/>
                      <a:pt x="408872" y="1006424"/>
                    </a:cubicBezTo>
                    <a:cubicBezTo>
                      <a:pt x="360485" y="1006329"/>
                      <a:pt x="348960" y="994518"/>
                      <a:pt x="348674" y="945274"/>
                    </a:cubicBezTo>
                    <a:cubicBezTo>
                      <a:pt x="348484" y="918604"/>
                      <a:pt x="347341" y="891838"/>
                      <a:pt x="349055" y="865264"/>
                    </a:cubicBezTo>
                    <a:cubicBezTo>
                      <a:pt x="350294" y="846500"/>
                      <a:pt x="341626" y="838594"/>
                      <a:pt x="327529" y="827259"/>
                    </a:cubicBezTo>
                    <a:cubicBezTo>
                      <a:pt x="294001" y="800399"/>
                      <a:pt x="265712" y="805066"/>
                      <a:pt x="233993" y="828783"/>
                    </a:cubicBezTo>
                    <a:cubicBezTo>
                      <a:pt x="215039" y="842975"/>
                      <a:pt x="193417" y="853643"/>
                      <a:pt x="172462" y="864787"/>
                    </a:cubicBezTo>
                    <a:cubicBezTo>
                      <a:pt x="146268" y="878694"/>
                      <a:pt x="126551" y="873932"/>
                      <a:pt x="111692" y="848690"/>
                    </a:cubicBezTo>
                    <a:cubicBezTo>
                      <a:pt x="76355" y="788873"/>
                      <a:pt x="41588" y="728675"/>
                      <a:pt x="7584" y="668001"/>
                    </a:cubicBezTo>
                    <a:cubicBezTo>
                      <a:pt x="-6703" y="642474"/>
                      <a:pt x="-703" y="623138"/>
                      <a:pt x="24729" y="607517"/>
                    </a:cubicBezTo>
                    <a:cubicBezTo>
                      <a:pt x="53114" y="590182"/>
                      <a:pt x="81689" y="572846"/>
                      <a:pt x="111216" y="557511"/>
                    </a:cubicBezTo>
                    <a:cubicBezTo>
                      <a:pt x="127980" y="548843"/>
                      <a:pt x="130933" y="537604"/>
                      <a:pt x="133409" y="519602"/>
                    </a:cubicBezTo>
                    <a:cubicBezTo>
                      <a:pt x="139124" y="477977"/>
                      <a:pt x="123313" y="454260"/>
                      <a:pt x="85689" y="439020"/>
                    </a:cubicBezTo>
                    <a:cubicBezTo>
                      <a:pt x="63877" y="430162"/>
                      <a:pt x="43970" y="416255"/>
                      <a:pt x="23872" y="403492"/>
                    </a:cubicBezTo>
                    <a:cubicBezTo>
                      <a:pt x="-1084" y="387680"/>
                      <a:pt x="-6513" y="368630"/>
                      <a:pt x="8060" y="342627"/>
                    </a:cubicBezTo>
                    <a:cubicBezTo>
                      <a:pt x="42065" y="282048"/>
                      <a:pt x="76640" y="221755"/>
                      <a:pt x="112073" y="161938"/>
                    </a:cubicBezTo>
                    <a:cubicBezTo>
                      <a:pt x="127123" y="136506"/>
                      <a:pt x="146744" y="132220"/>
                      <a:pt x="172843" y="146698"/>
                    </a:cubicBezTo>
                    <a:cubicBezTo>
                      <a:pt x="202751" y="163366"/>
                      <a:pt x="232755" y="180130"/>
                      <a:pt x="261711" y="198418"/>
                    </a:cubicBezTo>
                    <a:cubicBezTo>
                      <a:pt x="276761" y="207848"/>
                      <a:pt x="289048" y="208324"/>
                      <a:pt x="303050" y="197275"/>
                    </a:cubicBezTo>
                    <a:cubicBezTo>
                      <a:pt x="311241" y="190894"/>
                      <a:pt x="322766" y="188322"/>
                      <a:pt x="329815" y="181178"/>
                    </a:cubicBezTo>
                    <a:cubicBezTo>
                      <a:pt x="337911" y="172796"/>
                      <a:pt x="347436" y="161462"/>
                      <a:pt x="348103" y="150889"/>
                    </a:cubicBezTo>
                    <a:cubicBezTo>
                      <a:pt x="350389" y="116789"/>
                      <a:pt x="348484" y="82404"/>
                      <a:pt x="349151" y="48114"/>
                    </a:cubicBezTo>
                    <a:cubicBezTo>
                      <a:pt x="349817" y="15157"/>
                      <a:pt x="363819" y="679"/>
                      <a:pt x="396204" y="394"/>
                    </a:cubicBezTo>
                    <a:cubicBezTo>
                      <a:pt x="463832" y="-83"/>
                      <a:pt x="531459" y="-178"/>
                      <a:pt x="599087" y="394"/>
                    </a:cubicBezTo>
                    <a:cubicBezTo>
                      <a:pt x="631376" y="679"/>
                      <a:pt x="645188" y="15157"/>
                      <a:pt x="645854" y="48400"/>
                    </a:cubicBezTo>
                    <a:cubicBezTo>
                      <a:pt x="646521" y="81737"/>
                      <a:pt x="647188" y="115075"/>
                      <a:pt x="645854" y="148412"/>
                    </a:cubicBezTo>
                    <a:cubicBezTo>
                      <a:pt x="645188" y="166319"/>
                      <a:pt x="654046" y="173368"/>
                      <a:pt x="667095" y="183845"/>
                    </a:cubicBezTo>
                    <a:cubicBezTo>
                      <a:pt x="701576" y="211468"/>
                      <a:pt x="731198" y="205753"/>
                      <a:pt x="763488" y="181369"/>
                    </a:cubicBezTo>
                    <a:cubicBezTo>
                      <a:pt x="780824" y="168224"/>
                      <a:pt x="800826" y="158509"/>
                      <a:pt x="820162" y="148317"/>
                    </a:cubicBezTo>
                    <a:cubicBezTo>
                      <a:pt x="843022" y="136316"/>
                      <a:pt x="863596" y="140697"/>
                      <a:pt x="876836" y="163081"/>
                    </a:cubicBezTo>
                    <a:cubicBezTo>
                      <a:pt x="913126" y="224517"/>
                      <a:pt x="948940" y="286334"/>
                      <a:pt x="983611" y="348723"/>
                    </a:cubicBezTo>
                    <a:cubicBezTo>
                      <a:pt x="996660" y="372250"/>
                      <a:pt x="989897" y="391681"/>
                      <a:pt x="965418" y="406730"/>
                    </a:cubicBezTo>
                    <a:cubicBezTo>
                      <a:pt x="938653" y="423208"/>
                      <a:pt x="911602" y="439210"/>
                      <a:pt x="883694" y="453689"/>
                    </a:cubicBezTo>
                    <a:cubicBezTo>
                      <a:pt x="867311" y="462261"/>
                      <a:pt x="863691" y="473215"/>
                      <a:pt x="861215" y="491408"/>
                    </a:cubicBezTo>
                    <a:cubicBezTo>
                      <a:pt x="855690" y="533032"/>
                      <a:pt x="871311" y="556940"/>
                      <a:pt x="908840" y="572370"/>
                    </a:cubicBezTo>
                    <a:cubicBezTo>
                      <a:pt x="929795" y="581038"/>
                      <a:pt x="948845" y="594373"/>
                      <a:pt x="968085" y="606565"/>
                    </a:cubicBezTo>
                    <a:cubicBezTo>
                      <a:pt x="989993" y="620471"/>
                      <a:pt x="996184" y="640379"/>
                      <a:pt x="983420" y="663143"/>
                    </a:cubicBezTo>
                    <a:cubicBezTo>
                      <a:pt x="948464" y="725437"/>
                      <a:pt x="913126" y="787445"/>
                      <a:pt x="876645" y="848786"/>
                    </a:cubicBezTo>
                    <a:cubicBezTo>
                      <a:pt x="862929" y="871931"/>
                      <a:pt x="842069" y="875741"/>
                      <a:pt x="817304" y="862025"/>
                    </a:cubicBezTo>
                    <a:cubicBezTo>
                      <a:pt x="789015" y="846404"/>
                      <a:pt x="760916" y="830212"/>
                      <a:pt x="733580" y="812876"/>
                    </a:cubicBezTo>
                    <a:cubicBezTo>
                      <a:pt x="719006" y="803637"/>
                      <a:pt x="708338" y="806018"/>
                      <a:pt x="692336" y="812591"/>
                    </a:cubicBezTo>
                    <a:cubicBezTo>
                      <a:pt x="652808" y="828974"/>
                      <a:pt x="638711" y="854977"/>
                      <a:pt x="645283" y="896315"/>
                    </a:cubicBezTo>
                    <a:cubicBezTo>
                      <a:pt x="648331" y="915842"/>
                      <a:pt x="646140" y="936225"/>
                      <a:pt x="645664" y="956228"/>
                    </a:cubicBezTo>
                    <a:cubicBezTo>
                      <a:pt x="644807" y="991661"/>
                      <a:pt x="630519" y="1005662"/>
                      <a:pt x="594419" y="1006138"/>
                    </a:cubicBezTo>
                    <a:cubicBezTo>
                      <a:pt x="562225" y="1006710"/>
                      <a:pt x="529840" y="1006329"/>
                      <a:pt x="497455" y="1006424"/>
                    </a:cubicBezTo>
                    <a:close/>
                    <a:moveTo>
                      <a:pt x="162937" y="777348"/>
                    </a:moveTo>
                    <a:cubicBezTo>
                      <a:pt x="196846" y="757726"/>
                      <a:pt x="228183" y="740010"/>
                      <a:pt x="259139" y="721627"/>
                    </a:cubicBezTo>
                    <a:cubicBezTo>
                      <a:pt x="279618" y="709530"/>
                      <a:pt x="297525" y="711340"/>
                      <a:pt x="317337" y="725056"/>
                    </a:cubicBezTo>
                    <a:cubicBezTo>
                      <a:pt x="341435" y="741820"/>
                      <a:pt x="366486" y="758108"/>
                      <a:pt x="393251" y="769728"/>
                    </a:cubicBezTo>
                    <a:cubicBezTo>
                      <a:pt x="420017" y="781349"/>
                      <a:pt x="431256" y="798112"/>
                      <a:pt x="429923" y="826783"/>
                    </a:cubicBezTo>
                    <a:cubicBezTo>
                      <a:pt x="428494" y="858787"/>
                      <a:pt x="429637" y="890981"/>
                      <a:pt x="429637" y="924414"/>
                    </a:cubicBezTo>
                    <a:cubicBezTo>
                      <a:pt x="476024" y="924414"/>
                      <a:pt x="519172" y="924414"/>
                      <a:pt x="565368" y="924414"/>
                    </a:cubicBezTo>
                    <a:cubicBezTo>
                      <a:pt x="565368" y="888600"/>
                      <a:pt x="565940" y="854500"/>
                      <a:pt x="565178" y="820496"/>
                    </a:cubicBezTo>
                    <a:cubicBezTo>
                      <a:pt x="564606" y="796398"/>
                      <a:pt x="575369" y="782206"/>
                      <a:pt x="596991" y="771919"/>
                    </a:cubicBezTo>
                    <a:cubicBezTo>
                      <a:pt x="623375" y="759250"/>
                      <a:pt x="649855" y="745344"/>
                      <a:pt x="673286" y="728008"/>
                    </a:cubicBezTo>
                    <a:cubicBezTo>
                      <a:pt x="696718" y="710673"/>
                      <a:pt x="717292" y="709721"/>
                      <a:pt x="741295" y="724675"/>
                    </a:cubicBezTo>
                    <a:cubicBezTo>
                      <a:pt x="768536" y="741629"/>
                      <a:pt x="796826" y="757060"/>
                      <a:pt x="827020" y="774491"/>
                    </a:cubicBezTo>
                    <a:cubicBezTo>
                      <a:pt x="849880" y="734867"/>
                      <a:pt x="871597" y="697243"/>
                      <a:pt x="894933" y="656857"/>
                    </a:cubicBezTo>
                    <a:cubicBezTo>
                      <a:pt x="864072" y="639140"/>
                      <a:pt x="835783" y="621995"/>
                      <a:pt x="806636" y="606565"/>
                    </a:cubicBezTo>
                    <a:cubicBezTo>
                      <a:pt x="782157" y="593516"/>
                      <a:pt x="775013" y="574751"/>
                      <a:pt x="777776" y="547605"/>
                    </a:cubicBezTo>
                    <a:cubicBezTo>
                      <a:pt x="780538" y="520459"/>
                      <a:pt x="780728" y="492455"/>
                      <a:pt x="777585" y="465404"/>
                    </a:cubicBezTo>
                    <a:cubicBezTo>
                      <a:pt x="774251" y="436829"/>
                      <a:pt x="782919" y="418065"/>
                      <a:pt x="808256" y="404539"/>
                    </a:cubicBezTo>
                    <a:cubicBezTo>
                      <a:pt x="836545" y="389490"/>
                      <a:pt x="863786" y="372250"/>
                      <a:pt x="894171" y="354438"/>
                    </a:cubicBezTo>
                    <a:cubicBezTo>
                      <a:pt x="871311" y="314719"/>
                      <a:pt x="849785" y="277190"/>
                      <a:pt x="827210" y="237947"/>
                    </a:cubicBezTo>
                    <a:cubicBezTo>
                      <a:pt x="795778" y="255759"/>
                      <a:pt x="766631" y="271570"/>
                      <a:pt x="738247" y="288716"/>
                    </a:cubicBezTo>
                    <a:cubicBezTo>
                      <a:pt x="715768" y="302241"/>
                      <a:pt x="696623" y="300622"/>
                      <a:pt x="675191" y="285001"/>
                    </a:cubicBezTo>
                    <a:cubicBezTo>
                      <a:pt x="653093" y="268904"/>
                      <a:pt x="629281" y="253664"/>
                      <a:pt x="604040" y="243472"/>
                    </a:cubicBezTo>
                    <a:cubicBezTo>
                      <a:pt x="574512" y="231661"/>
                      <a:pt x="563177" y="213277"/>
                      <a:pt x="564797" y="182416"/>
                    </a:cubicBezTo>
                    <a:cubicBezTo>
                      <a:pt x="566511" y="149555"/>
                      <a:pt x="565178" y="116599"/>
                      <a:pt x="565178" y="83642"/>
                    </a:cubicBezTo>
                    <a:cubicBezTo>
                      <a:pt x="517838" y="83642"/>
                      <a:pt x="474690" y="83642"/>
                      <a:pt x="429446" y="83642"/>
                    </a:cubicBezTo>
                    <a:cubicBezTo>
                      <a:pt x="429446" y="120314"/>
                      <a:pt x="428589" y="154413"/>
                      <a:pt x="429732" y="188608"/>
                    </a:cubicBezTo>
                    <a:cubicBezTo>
                      <a:pt x="430589" y="215087"/>
                      <a:pt x="419255" y="230518"/>
                      <a:pt x="395442" y="241567"/>
                    </a:cubicBezTo>
                    <a:cubicBezTo>
                      <a:pt x="368963" y="253949"/>
                      <a:pt x="343150" y="268808"/>
                      <a:pt x="319147" y="285572"/>
                    </a:cubicBezTo>
                    <a:cubicBezTo>
                      <a:pt x="297430" y="300717"/>
                      <a:pt x="278380" y="301955"/>
                      <a:pt x="255996" y="288335"/>
                    </a:cubicBezTo>
                    <a:cubicBezTo>
                      <a:pt x="226088" y="270046"/>
                      <a:pt x="195131" y="253473"/>
                      <a:pt x="162842" y="235090"/>
                    </a:cubicBezTo>
                    <a:cubicBezTo>
                      <a:pt x="140172" y="274428"/>
                      <a:pt x="118455" y="312147"/>
                      <a:pt x="95500" y="351962"/>
                    </a:cubicBezTo>
                    <a:cubicBezTo>
                      <a:pt x="127313" y="370535"/>
                      <a:pt x="156269" y="388633"/>
                      <a:pt x="186273" y="404635"/>
                    </a:cubicBezTo>
                    <a:cubicBezTo>
                      <a:pt x="211705" y="418160"/>
                      <a:pt x="220087" y="437020"/>
                      <a:pt x="216753" y="465499"/>
                    </a:cubicBezTo>
                    <a:cubicBezTo>
                      <a:pt x="213705" y="491693"/>
                      <a:pt x="213515" y="518744"/>
                      <a:pt x="216848" y="544843"/>
                    </a:cubicBezTo>
                    <a:cubicBezTo>
                      <a:pt x="220563" y="574370"/>
                      <a:pt x="212657" y="594277"/>
                      <a:pt x="185892" y="608184"/>
                    </a:cubicBezTo>
                    <a:cubicBezTo>
                      <a:pt x="155698" y="623900"/>
                      <a:pt x="126647" y="641807"/>
                      <a:pt x="95595" y="659619"/>
                    </a:cubicBezTo>
                    <a:cubicBezTo>
                      <a:pt x="118741" y="699815"/>
                      <a:pt x="140267" y="737629"/>
                      <a:pt x="162937" y="777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2F8CBF26-5E87-ADBF-7396-125B1597468E}"/>
                  </a:ext>
                </a:extLst>
              </p:cNvPr>
              <p:cNvSpPr/>
              <p:nvPr/>
            </p:nvSpPr>
            <p:spPr>
              <a:xfrm>
                <a:off x="4936893" y="2468663"/>
                <a:ext cx="317131" cy="742172"/>
              </a:xfrm>
              <a:custGeom>
                <a:avLst/>
                <a:gdLst>
                  <a:gd name="connsiteX0" fmla="*/ 201939 w 317131"/>
                  <a:gd name="connsiteY0" fmla="*/ 599339 h 742172"/>
                  <a:gd name="connsiteX1" fmla="*/ 239754 w 317131"/>
                  <a:gd name="connsiteY1" fmla="*/ 538379 h 742172"/>
                  <a:gd name="connsiteX2" fmla="*/ 297285 w 317131"/>
                  <a:gd name="connsiteY2" fmla="*/ 518567 h 742172"/>
                  <a:gd name="connsiteX3" fmla="*/ 309381 w 317131"/>
                  <a:gd name="connsiteY3" fmla="*/ 578098 h 742172"/>
                  <a:gd name="connsiteX4" fmla="*/ 225752 w 317131"/>
                  <a:gd name="connsiteY4" fmla="*/ 717830 h 742172"/>
                  <a:gd name="connsiteX5" fmla="*/ 164982 w 317131"/>
                  <a:gd name="connsiteY5" fmla="*/ 734308 h 742172"/>
                  <a:gd name="connsiteX6" fmla="*/ 22679 w 317131"/>
                  <a:gd name="connsiteY6" fmla="*/ 649441 h 742172"/>
                  <a:gd name="connsiteX7" fmla="*/ 5439 w 317131"/>
                  <a:gd name="connsiteY7" fmla="*/ 593243 h 742172"/>
                  <a:gd name="connsiteX8" fmla="*/ 62589 w 317131"/>
                  <a:gd name="connsiteY8" fmla="*/ 579337 h 742172"/>
                  <a:gd name="connsiteX9" fmla="*/ 117167 w 317131"/>
                  <a:gd name="connsiteY9" fmla="*/ 610769 h 742172"/>
                  <a:gd name="connsiteX10" fmla="*/ 101165 w 317131"/>
                  <a:gd name="connsiteY10" fmla="*/ 492088 h 742172"/>
                  <a:gd name="connsiteX11" fmla="*/ 153838 w 317131"/>
                  <a:gd name="connsiteY11" fmla="*/ 45079 h 742172"/>
                  <a:gd name="connsiteX12" fmla="*/ 158982 w 317131"/>
                  <a:gd name="connsiteY12" fmla="*/ 31744 h 742172"/>
                  <a:gd name="connsiteX13" fmla="*/ 212607 w 317131"/>
                  <a:gd name="connsiteY13" fmla="*/ 2788 h 742172"/>
                  <a:gd name="connsiteX14" fmla="*/ 234705 w 317131"/>
                  <a:gd name="connsiteY14" fmla="*/ 59748 h 742172"/>
                  <a:gd name="connsiteX15" fmla="*/ 192891 w 317131"/>
                  <a:gd name="connsiteY15" fmla="*/ 207862 h 742172"/>
                  <a:gd name="connsiteX16" fmla="*/ 195748 w 317131"/>
                  <a:gd name="connsiteY16" fmla="*/ 579813 h 742172"/>
                  <a:gd name="connsiteX17" fmla="*/ 201939 w 317131"/>
                  <a:gd name="connsiteY17" fmla="*/ 599339 h 74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131" h="742172">
                    <a:moveTo>
                      <a:pt x="201939" y="599339"/>
                    </a:moveTo>
                    <a:cubicBezTo>
                      <a:pt x="216798" y="575241"/>
                      <a:pt x="228038" y="556667"/>
                      <a:pt x="239754" y="538379"/>
                    </a:cubicBezTo>
                    <a:cubicBezTo>
                      <a:pt x="255279" y="514090"/>
                      <a:pt x="276901" y="506756"/>
                      <a:pt x="297285" y="518567"/>
                    </a:cubicBezTo>
                    <a:cubicBezTo>
                      <a:pt x="317859" y="530378"/>
                      <a:pt x="323383" y="554000"/>
                      <a:pt x="309381" y="578098"/>
                    </a:cubicBezTo>
                    <a:cubicBezTo>
                      <a:pt x="282045" y="624961"/>
                      <a:pt x="254327" y="671634"/>
                      <a:pt x="225752" y="717830"/>
                    </a:cubicBezTo>
                    <a:cubicBezTo>
                      <a:pt x="210036" y="743262"/>
                      <a:pt x="190224" y="748786"/>
                      <a:pt x="164982" y="734308"/>
                    </a:cubicBezTo>
                    <a:cubicBezTo>
                      <a:pt x="117072" y="706781"/>
                      <a:pt x="69732" y="678397"/>
                      <a:pt x="22679" y="649441"/>
                    </a:cubicBezTo>
                    <a:cubicBezTo>
                      <a:pt x="390" y="635725"/>
                      <a:pt x="-5706" y="612865"/>
                      <a:pt x="5439" y="593243"/>
                    </a:cubicBezTo>
                    <a:cubicBezTo>
                      <a:pt x="16583" y="573526"/>
                      <a:pt x="39443" y="567430"/>
                      <a:pt x="62589" y="579337"/>
                    </a:cubicBezTo>
                    <a:cubicBezTo>
                      <a:pt x="80115" y="588385"/>
                      <a:pt x="96974" y="598958"/>
                      <a:pt x="117167" y="610769"/>
                    </a:cubicBezTo>
                    <a:cubicBezTo>
                      <a:pt x="111357" y="568573"/>
                      <a:pt x="104880" y="530473"/>
                      <a:pt x="101165" y="492088"/>
                    </a:cubicBezTo>
                    <a:cubicBezTo>
                      <a:pt x="86306" y="339307"/>
                      <a:pt x="99546" y="189764"/>
                      <a:pt x="153838" y="45079"/>
                    </a:cubicBezTo>
                    <a:cubicBezTo>
                      <a:pt x="155553" y="40603"/>
                      <a:pt x="157077" y="36126"/>
                      <a:pt x="158982" y="31744"/>
                    </a:cubicBezTo>
                    <a:cubicBezTo>
                      <a:pt x="170316" y="5170"/>
                      <a:pt x="190414" y="-5594"/>
                      <a:pt x="212607" y="2788"/>
                    </a:cubicBezTo>
                    <a:cubicBezTo>
                      <a:pt x="234610" y="11075"/>
                      <a:pt x="242611" y="33078"/>
                      <a:pt x="234705" y="59748"/>
                    </a:cubicBezTo>
                    <a:cubicBezTo>
                      <a:pt x="220132" y="108897"/>
                      <a:pt x="202892" y="157665"/>
                      <a:pt x="192891" y="207862"/>
                    </a:cubicBezTo>
                    <a:cubicBezTo>
                      <a:pt x="168126" y="331687"/>
                      <a:pt x="172221" y="455988"/>
                      <a:pt x="195748" y="579813"/>
                    </a:cubicBezTo>
                    <a:cubicBezTo>
                      <a:pt x="196320" y="584099"/>
                      <a:pt x="198320" y="588385"/>
                      <a:pt x="201939" y="599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C735F06A-AAD2-9D1D-0218-547A22A4A6CF}"/>
                  </a:ext>
                </a:extLst>
              </p:cNvPr>
              <p:cNvSpPr/>
              <p:nvPr/>
            </p:nvSpPr>
            <p:spPr>
              <a:xfrm>
                <a:off x="6962405" y="2468691"/>
                <a:ext cx="316679" cy="741408"/>
              </a:xfrm>
              <a:custGeom>
                <a:avLst/>
                <a:gdLst>
                  <a:gd name="connsiteX0" fmla="*/ 200204 w 316679"/>
                  <a:gd name="connsiteY0" fmla="*/ 131348 h 741408"/>
                  <a:gd name="connsiteX1" fmla="*/ 218111 w 316679"/>
                  <a:gd name="connsiteY1" fmla="*/ 285843 h 741408"/>
                  <a:gd name="connsiteX2" fmla="*/ 163343 w 316679"/>
                  <a:gd name="connsiteY2" fmla="*/ 695990 h 741408"/>
                  <a:gd name="connsiteX3" fmla="*/ 156104 w 316679"/>
                  <a:gd name="connsiteY3" fmla="*/ 714659 h 741408"/>
                  <a:gd name="connsiteX4" fmla="*/ 104954 w 316679"/>
                  <a:gd name="connsiteY4" fmla="*/ 738947 h 741408"/>
                  <a:gd name="connsiteX5" fmla="*/ 81523 w 316679"/>
                  <a:gd name="connsiteY5" fmla="*/ 685417 h 741408"/>
                  <a:gd name="connsiteX6" fmla="*/ 131529 w 316679"/>
                  <a:gd name="connsiteY6" fmla="*/ 477867 h 741408"/>
                  <a:gd name="connsiteX7" fmla="*/ 121909 w 316679"/>
                  <a:gd name="connsiteY7" fmla="*/ 168114 h 741408"/>
                  <a:gd name="connsiteX8" fmla="*/ 115051 w 316679"/>
                  <a:gd name="connsiteY8" fmla="*/ 143063 h 741408"/>
                  <a:gd name="connsiteX9" fmla="*/ 78380 w 316679"/>
                  <a:gd name="connsiteY9" fmla="*/ 201737 h 741408"/>
                  <a:gd name="connsiteX10" fmla="*/ 18848 w 316679"/>
                  <a:gd name="connsiteY10" fmla="*/ 222978 h 741408"/>
                  <a:gd name="connsiteX11" fmla="*/ 9323 w 316679"/>
                  <a:gd name="connsiteY11" fmla="*/ 160780 h 741408"/>
                  <a:gd name="connsiteX12" fmla="*/ 88476 w 316679"/>
                  <a:gd name="connsiteY12" fmla="*/ 28382 h 741408"/>
                  <a:gd name="connsiteX13" fmla="*/ 157151 w 316679"/>
                  <a:gd name="connsiteY13" fmla="*/ 10761 h 741408"/>
                  <a:gd name="connsiteX14" fmla="*/ 287167 w 316679"/>
                  <a:gd name="connsiteY14" fmla="*/ 88390 h 741408"/>
                  <a:gd name="connsiteX15" fmla="*/ 310885 w 316679"/>
                  <a:gd name="connsiteY15" fmla="*/ 149636 h 741408"/>
                  <a:gd name="connsiteX16" fmla="*/ 245829 w 316679"/>
                  <a:gd name="connsiteY16" fmla="*/ 157541 h 741408"/>
                  <a:gd name="connsiteX17" fmla="*/ 200204 w 316679"/>
                  <a:gd name="connsiteY17" fmla="*/ 131348 h 74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6679" h="741408">
                    <a:moveTo>
                      <a:pt x="200204" y="131348"/>
                    </a:moveTo>
                    <a:cubicBezTo>
                      <a:pt x="206681" y="186021"/>
                      <a:pt x="214301" y="235837"/>
                      <a:pt x="218111" y="285843"/>
                    </a:cubicBezTo>
                    <a:cubicBezTo>
                      <a:pt x="228589" y="426242"/>
                      <a:pt x="212587" y="563402"/>
                      <a:pt x="163343" y="695990"/>
                    </a:cubicBezTo>
                    <a:cubicBezTo>
                      <a:pt x="161057" y="702276"/>
                      <a:pt x="159056" y="708658"/>
                      <a:pt x="156104" y="714659"/>
                    </a:cubicBezTo>
                    <a:cubicBezTo>
                      <a:pt x="145626" y="736280"/>
                      <a:pt x="128957" y="746472"/>
                      <a:pt x="104954" y="738947"/>
                    </a:cubicBezTo>
                    <a:cubicBezTo>
                      <a:pt x="83333" y="732185"/>
                      <a:pt x="75236" y="710087"/>
                      <a:pt x="81523" y="685417"/>
                    </a:cubicBezTo>
                    <a:cubicBezTo>
                      <a:pt x="99049" y="616456"/>
                      <a:pt x="119909" y="547876"/>
                      <a:pt x="131529" y="477867"/>
                    </a:cubicBezTo>
                    <a:cubicBezTo>
                      <a:pt x="148579" y="374616"/>
                      <a:pt x="141340" y="270889"/>
                      <a:pt x="121909" y="168114"/>
                    </a:cubicBezTo>
                    <a:cubicBezTo>
                      <a:pt x="120671" y="161732"/>
                      <a:pt x="118480" y="155446"/>
                      <a:pt x="115051" y="143063"/>
                    </a:cubicBezTo>
                    <a:cubicBezTo>
                      <a:pt x="101049" y="165542"/>
                      <a:pt x="89905" y="183735"/>
                      <a:pt x="78380" y="201737"/>
                    </a:cubicBezTo>
                    <a:cubicBezTo>
                      <a:pt x="61616" y="227931"/>
                      <a:pt x="39994" y="235551"/>
                      <a:pt x="18848" y="222978"/>
                    </a:cubicBezTo>
                    <a:cubicBezTo>
                      <a:pt x="-2011" y="210596"/>
                      <a:pt x="-6107" y="187069"/>
                      <a:pt x="9323" y="160780"/>
                    </a:cubicBezTo>
                    <a:cubicBezTo>
                      <a:pt x="35327" y="116393"/>
                      <a:pt x="61616" y="72293"/>
                      <a:pt x="88476" y="28382"/>
                    </a:cubicBezTo>
                    <a:cubicBezTo>
                      <a:pt x="107621" y="-3050"/>
                      <a:pt x="126100" y="-7527"/>
                      <a:pt x="157151" y="10761"/>
                    </a:cubicBezTo>
                    <a:cubicBezTo>
                      <a:pt x="200585" y="36383"/>
                      <a:pt x="244019" y="62101"/>
                      <a:pt x="287167" y="88390"/>
                    </a:cubicBezTo>
                    <a:cubicBezTo>
                      <a:pt x="315362" y="105630"/>
                      <a:pt x="323553" y="128014"/>
                      <a:pt x="310885" y="149636"/>
                    </a:cubicBezTo>
                    <a:cubicBezTo>
                      <a:pt x="298312" y="170972"/>
                      <a:pt x="274595" y="173924"/>
                      <a:pt x="245829" y="157541"/>
                    </a:cubicBezTo>
                    <a:cubicBezTo>
                      <a:pt x="231827" y="149540"/>
                      <a:pt x="217921" y="141539"/>
                      <a:pt x="200204" y="131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389539A-43E4-B9DE-4A07-BF4C1E2BE602}"/>
                  </a:ext>
                </a:extLst>
              </p:cNvPr>
              <p:cNvSpPr/>
              <p:nvPr/>
            </p:nvSpPr>
            <p:spPr>
              <a:xfrm>
                <a:off x="6046606" y="2213490"/>
                <a:ext cx="295953" cy="80989"/>
              </a:xfrm>
              <a:custGeom>
                <a:avLst/>
                <a:gdLst>
                  <a:gd name="connsiteX0" fmla="*/ 145215 w 295953"/>
                  <a:gd name="connsiteY0" fmla="*/ 80510 h 80989"/>
                  <a:gd name="connsiteX1" fmla="*/ 42726 w 295953"/>
                  <a:gd name="connsiteY1" fmla="*/ 80415 h 80989"/>
                  <a:gd name="connsiteX2" fmla="*/ 244 w 295953"/>
                  <a:gd name="connsiteY2" fmla="*/ 43648 h 80989"/>
                  <a:gd name="connsiteX3" fmla="*/ 39964 w 295953"/>
                  <a:gd name="connsiteY3" fmla="*/ 976 h 80989"/>
                  <a:gd name="connsiteX4" fmla="*/ 256181 w 295953"/>
                  <a:gd name="connsiteY4" fmla="*/ 881 h 80989"/>
                  <a:gd name="connsiteX5" fmla="*/ 295900 w 295953"/>
                  <a:gd name="connsiteY5" fmla="*/ 40886 h 80989"/>
                  <a:gd name="connsiteX6" fmla="*/ 253228 w 295953"/>
                  <a:gd name="connsiteY6" fmla="*/ 80510 h 80989"/>
                  <a:gd name="connsiteX7" fmla="*/ 145120 w 295953"/>
                  <a:gd name="connsiteY7" fmla="*/ 80701 h 80989"/>
                  <a:gd name="connsiteX8" fmla="*/ 145215 w 295953"/>
                  <a:gd name="connsiteY8" fmla="*/ 80510 h 8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953" h="80989">
                    <a:moveTo>
                      <a:pt x="145215" y="80510"/>
                    </a:moveTo>
                    <a:cubicBezTo>
                      <a:pt x="111020" y="80510"/>
                      <a:pt x="76921" y="80701"/>
                      <a:pt x="42726" y="80415"/>
                    </a:cubicBezTo>
                    <a:cubicBezTo>
                      <a:pt x="18342" y="80224"/>
                      <a:pt x="2911" y="68318"/>
                      <a:pt x="244" y="43648"/>
                    </a:cubicBezTo>
                    <a:cubicBezTo>
                      <a:pt x="-2232" y="21169"/>
                      <a:pt x="14341" y="1453"/>
                      <a:pt x="39964" y="976"/>
                    </a:cubicBezTo>
                    <a:cubicBezTo>
                      <a:pt x="112068" y="-357"/>
                      <a:pt x="184172" y="-262"/>
                      <a:pt x="256181" y="881"/>
                    </a:cubicBezTo>
                    <a:cubicBezTo>
                      <a:pt x="280184" y="1262"/>
                      <a:pt x="294757" y="16312"/>
                      <a:pt x="295900" y="40886"/>
                    </a:cubicBezTo>
                    <a:cubicBezTo>
                      <a:pt x="297043" y="63365"/>
                      <a:pt x="279517" y="79843"/>
                      <a:pt x="253228" y="80510"/>
                    </a:cubicBezTo>
                    <a:cubicBezTo>
                      <a:pt x="217224" y="81463"/>
                      <a:pt x="181124" y="80701"/>
                      <a:pt x="145120" y="80701"/>
                    </a:cubicBezTo>
                    <a:cubicBezTo>
                      <a:pt x="145215" y="80701"/>
                      <a:pt x="145215" y="80605"/>
                      <a:pt x="145215" y="80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EAEE8F33-4120-87E9-F5E0-07DCB6400D36}"/>
                  </a:ext>
                </a:extLst>
              </p:cNvPr>
              <p:cNvSpPr/>
              <p:nvPr/>
            </p:nvSpPr>
            <p:spPr>
              <a:xfrm>
                <a:off x="5891686" y="2200653"/>
                <a:ext cx="107740" cy="107857"/>
              </a:xfrm>
              <a:custGeom>
                <a:avLst/>
                <a:gdLst>
                  <a:gd name="connsiteX0" fmla="*/ 53914 w 107740"/>
                  <a:gd name="connsiteY0" fmla="*/ 3 h 107857"/>
                  <a:gd name="connsiteX1" fmla="*/ 107730 w 107740"/>
                  <a:gd name="connsiteY1" fmla="*/ 54771 h 107857"/>
                  <a:gd name="connsiteX2" fmla="*/ 52009 w 107740"/>
                  <a:gd name="connsiteY2" fmla="*/ 107826 h 107857"/>
                  <a:gd name="connsiteX3" fmla="*/ 3 w 107740"/>
                  <a:gd name="connsiteY3" fmla="*/ 54200 h 107857"/>
                  <a:gd name="connsiteX4" fmla="*/ 53914 w 107740"/>
                  <a:gd name="connsiteY4" fmla="*/ 3 h 10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740" h="107857">
                    <a:moveTo>
                      <a:pt x="53914" y="3"/>
                    </a:moveTo>
                    <a:cubicBezTo>
                      <a:pt x="83918" y="288"/>
                      <a:pt x="108302" y="25053"/>
                      <a:pt x="107730" y="54771"/>
                    </a:cubicBezTo>
                    <a:cubicBezTo>
                      <a:pt x="107159" y="84299"/>
                      <a:pt x="81441" y="108873"/>
                      <a:pt x="52009" y="107826"/>
                    </a:cubicBezTo>
                    <a:cubicBezTo>
                      <a:pt x="23243" y="106778"/>
                      <a:pt x="479" y="83251"/>
                      <a:pt x="3" y="54200"/>
                    </a:cubicBezTo>
                    <a:cubicBezTo>
                      <a:pt x="-283" y="23910"/>
                      <a:pt x="23624" y="-283"/>
                      <a:pt x="53914" y="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FE843608-94AB-0B98-7B70-04F7627CB971}"/>
                  </a:ext>
                </a:extLst>
              </p:cNvPr>
              <p:cNvSpPr/>
              <p:nvPr/>
            </p:nvSpPr>
            <p:spPr>
              <a:xfrm>
                <a:off x="5948830" y="3037520"/>
                <a:ext cx="296616" cy="295753"/>
              </a:xfrm>
              <a:custGeom>
                <a:avLst/>
                <a:gdLst>
                  <a:gd name="connsiteX0" fmla="*/ 147646 w 296616"/>
                  <a:gd name="connsiteY0" fmla="*/ 295753 h 295753"/>
                  <a:gd name="connsiteX1" fmla="*/ 8 w 296616"/>
                  <a:gd name="connsiteY1" fmla="*/ 146496 h 295753"/>
                  <a:gd name="connsiteX2" fmla="*/ 147550 w 296616"/>
                  <a:gd name="connsiteY2" fmla="*/ 2 h 295753"/>
                  <a:gd name="connsiteX3" fmla="*/ 296617 w 296616"/>
                  <a:gd name="connsiteY3" fmla="*/ 148020 h 295753"/>
                  <a:gd name="connsiteX4" fmla="*/ 147646 w 296616"/>
                  <a:gd name="connsiteY4" fmla="*/ 295753 h 295753"/>
                  <a:gd name="connsiteX5" fmla="*/ 147360 w 296616"/>
                  <a:gd name="connsiteY5" fmla="*/ 215171 h 295753"/>
                  <a:gd name="connsiteX6" fmla="*/ 215845 w 296616"/>
                  <a:gd name="connsiteY6" fmla="*/ 149735 h 295753"/>
                  <a:gd name="connsiteX7" fmla="*/ 150694 w 296616"/>
                  <a:gd name="connsiteY7" fmla="*/ 81059 h 295753"/>
                  <a:gd name="connsiteX8" fmla="*/ 80780 w 296616"/>
                  <a:gd name="connsiteY8" fmla="*/ 147830 h 295753"/>
                  <a:gd name="connsiteX9" fmla="*/ 147360 w 296616"/>
                  <a:gd name="connsiteY9" fmla="*/ 215171 h 29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616" h="295753">
                    <a:moveTo>
                      <a:pt x="147646" y="295753"/>
                    </a:moveTo>
                    <a:cubicBezTo>
                      <a:pt x="64874" y="295467"/>
                      <a:pt x="-849" y="228983"/>
                      <a:pt x="8" y="146496"/>
                    </a:cubicBezTo>
                    <a:cubicBezTo>
                      <a:pt x="866" y="64867"/>
                      <a:pt x="65731" y="383"/>
                      <a:pt x="147550" y="2"/>
                    </a:cubicBezTo>
                    <a:cubicBezTo>
                      <a:pt x="230228" y="-379"/>
                      <a:pt x="296712" y="65629"/>
                      <a:pt x="296617" y="148020"/>
                    </a:cubicBezTo>
                    <a:cubicBezTo>
                      <a:pt x="296617" y="231078"/>
                      <a:pt x="231085" y="296039"/>
                      <a:pt x="147646" y="295753"/>
                    </a:cubicBezTo>
                    <a:close/>
                    <a:moveTo>
                      <a:pt x="147360" y="215171"/>
                    </a:moveTo>
                    <a:cubicBezTo>
                      <a:pt x="184603" y="215648"/>
                      <a:pt x="214702" y="186882"/>
                      <a:pt x="215845" y="149735"/>
                    </a:cubicBezTo>
                    <a:cubicBezTo>
                      <a:pt x="216988" y="112968"/>
                      <a:pt x="187746" y="82202"/>
                      <a:pt x="150694" y="81059"/>
                    </a:cubicBezTo>
                    <a:cubicBezTo>
                      <a:pt x="112213" y="79821"/>
                      <a:pt x="80780" y="109825"/>
                      <a:pt x="80780" y="147830"/>
                    </a:cubicBezTo>
                    <a:cubicBezTo>
                      <a:pt x="80685" y="184691"/>
                      <a:pt x="110403" y="214695"/>
                      <a:pt x="147360" y="215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45E65722-097B-F43F-FA76-D5FADE44C59F}"/>
              </a:ext>
            </a:extLst>
          </p:cNvPr>
          <p:cNvSpPr/>
          <p:nvPr/>
        </p:nvSpPr>
        <p:spPr>
          <a:xfrm>
            <a:off x="8538805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99000">
                <a:srgbClr val="4F81B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2CDB11A-7F70-4823-C00C-29F713679CA7}"/>
              </a:ext>
            </a:extLst>
          </p:cNvPr>
          <p:cNvGrpSpPr/>
          <p:nvPr/>
        </p:nvGrpSpPr>
        <p:grpSpPr>
          <a:xfrm>
            <a:off x="8690222" y="2294252"/>
            <a:ext cx="2175254" cy="2972899"/>
            <a:chOff x="5031223" y="2159781"/>
            <a:chExt cx="2175254" cy="2972899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EAC8DB6-CC60-3E20-1828-AE5FC10DAEEF}"/>
                </a:ext>
              </a:extLst>
            </p:cNvPr>
            <p:cNvSpPr txBox="1"/>
            <p:nvPr/>
          </p:nvSpPr>
          <p:spPr>
            <a:xfrm>
              <a:off x="5031223" y="3369687"/>
              <a:ext cx="21752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11D17B"/>
                      </a:gs>
                      <a:gs pos="10000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</a:rPr>
                <a:t>统一项目结构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D17B"/>
                    </a:gs>
                    <a:gs pos="10000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E5A5683-5F17-4ECA-B4F7-7E1B283378B0}"/>
                </a:ext>
              </a:extLst>
            </p:cNvPr>
            <p:cNvSpPr txBox="1"/>
            <p:nvPr/>
          </p:nvSpPr>
          <p:spPr>
            <a:xfrm>
              <a:off x="5054090" y="4423575"/>
              <a:ext cx="208786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提供标准、统一的项目结构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20D6B4E-12BA-9017-8A34-75F968B6FECF}"/>
                </a:ext>
              </a:extLst>
            </p:cNvPr>
            <p:cNvCxnSpPr>
              <a:cxnSpLocks/>
            </p:cNvCxnSpPr>
            <p:nvPr/>
          </p:nvCxnSpPr>
          <p:spPr>
            <a:xfrm>
              <a:off x="5231532" y="3897118"/>
              <a:ext cx="1758757" cy="0"/>
            </a:xfrm>
            <a:prstGeom prst="lin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rgbClr val="9BBB59"/>
                  </a:gs>
                  <a:gs pos="100000">
                    <a:srgbClr val="4F81BD"/>
                  </a:gs>
                </a:gsLst>
                <a:lin ang="0" scaled="1"/>
                <a:tileRect/>
              </a:gradFill>
              <a:prstDash val="solid"/>
            </a:ln>
            <a:effectLst/>
          </p:spPr>
        </p:cxn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8315070-DF3F-7B31-4519-927CC14818F9}"/>
                </a:ext>
              </a:extLst>
            </p:cNvPr>
            <p:cNvGrpSpPr/>
            <p:nvPr/>
          </p:nvGrpSpPr>
          <p:grpSpPr>
            <a:xfrm>
              <a:off x="5736236" y="2159781"/>
              <a:ext cx="698885" cy="698921"/>
              <a:chOff x="4724375" y="2057398"/>
              <a:chExt cx="2743225" cy="2743367"/>
            </a:xfrm>
            <a:gradFill>
              <a:gsLst>
                <a:gs pos="0">
                  <a:srgbClr val="9BBB59"/>
                </a:gs>
                <a:gs pos="100000">
                  <a:srgbClr val="4F81BD"/>
                </a:gs>
              </a:gsLst>
              <a:lin ang="0" scaled="1"/>
            </a:gradFill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A64EF8C9-9BD5-B53C-338D-AE4717064988}"/>
                  </a:ext>
                </a:extLst>
              </p:cNvPr>
              <p:cNvSpPr/>
              <p:nvPr/>
            </p:nvSpPr>
            <p:spPr>
              <a:xfrm>
                <a:off x="4724375" y="2231850"/>
                <a:ext cx="2743225" cy="2253019"/>
              </a:xfrm>
              <a:custGeom>
                <a:avLst/>
                <a:gdLst>
                  <a:gd name="connsiteX0" fmla="*/ 934999 w 2743225"/>
                  <a:gd name="connsiteY0" fmla="*/ 628222 h 2253019"/>
                  <a:gd name="connsiteX1" fmla="*/ 805649 w 2743225"/>
                  <a:gd name="connsiteY1" fmla="*/ 503825 h 2253019"/>
                  <a:gd name="connsiteX2" fmla="*/ 601814 w 2743225"/>
                  <a:gd name="connsiteY2" fmla="*/ 299514 h 2253019"/>
                  <a:gd name="connsiteX3" fmla="*/ 552284 w 2743225"/>
                  <a:gd name="connsiteY3" fmla="*/ 288465 h 2253019"/>
                  <a:gd name="connsiteX4" fmla="*/ 365404 w 2743225"/>
                  <a:gd name="connsiteY4" fmla="*/ 193024 h 2253019"/>
                  <a:gd name="connsiteX5" fmla="*/ 463321 w 2743225"/>
                  <a:gd name="connsiteY5" fmla="*/ 6715 h 2253019"/>
                  <a:gd name="connsiteX6" fmla="*/ 647248 w 2743225"/>
                  <a:gd name="connsiteY6" fmla="*/ 106537 h 2253019"/>
                  <a:gd name="connsiteX7" fmla="*/ 645153 w 2743225"/>
                  <a:gd name="connsiteY7" fmla="*/ 201692 h 2253019"/>
                  <a:gd name="connsiteX8" fmla="*/ 650296 w 2743225"/>
                  <a:gd name="connsiteY8" fmla="*/ 233791 h 2253019"/>
                  <a:gd name="connsiteX9" fmla="*/ 981195 w 2743225"/>
                  <a:gd name="connsiteY9" fmla="*/ 565547 h 2253019"/>
                  <a:gd name="connsiteX10" fmla="*/ 988243 w 2743225"/>
                  <a:gd name="connsiteY10" fmla="*/ 570310 h 2253019"/>
                  <a:gd name="connsiteX11" fmla="*/ 1754815 w 2743225"/>
                  <a:gd name="connsiteY11" fmla="*/ 570596 h 2253019"/>
                  <a:gd name="connsiteX12" fmla="*/ 1771484 w 2743225"/>
                  <a:gd name="connsiteY12" fmla="*/ 556213 h 2253019"/>
                  <a:gd name="connsiteX13" fmla="*/ 2087047 w 2743225"/>
                  <a:gd name="connsiteY13" fmla="*/ 241411 h 2253019"/>
                  <a:gd name="connsiteX14" fmla="*/ 2097239 w 2743225"/>
                  <a:gd name="connsiteY14" fmla="*/ 196930 h 2253019"/>
                  <a:gd name="connsiteX15" fmla="*/ 2158104 w 2743225"/>
                  <a:gd name="connsiteY15" fmla="*/ 22622 h 2253019"/>
                  <a:gd name="connsiteX16" fmla="*/ 2342127 w 2743225"/>
                  <a:gd name="connsiteY16" fmla="*/ 44149 h 2253019"/>
                  <a:gd name="connsiteX17" fmla="*/ 2362987 w 2743225"/>
                  <a:gd name="connsiteY17" fmla="*/ 226171 h 2253019"/>
                  <a:gd name="connsiteX18" fmla="*/ 2189155 w 2743225"/>
                  <a:gd name="connsiteY18" fmla="*/ 288084 h 2253019"/>
                  <a:gd name="connsiteX19" fmla="*/ 2142293 w 2743225"/>
                  <a:gd name="connsiteY19" fmla="*/ 299038 h 2253019"/>
                  <a:gd name="connsiteX20" fmla="*/ 1811013 w 2743225"/>
                  <a:gd name="connsiteY20" fmla="*/ 629746 h 2253019"/>
                  <a:gd name="connsiteX21" fmla="*/ 1828444 w 2743225"/>
                  <a:gd name="connsiteY21" fmla="*/ 653368 h 2253019"/>
                  <a:gd name="connsiteX22" fmla="*/ 1948649 w 2743225"/>
                  <a:gd name="connsiteY22" fmla="*/ 948167 h 2253019"/>
                  <a:gd name="connsiteX23" fmla="*/ 1976367 w 2743225"/>
                  <a:gd name="connsiteY23" fmla="*/ 973598 h 2253019"/>
                  <a:gd name="connsiteX24" fmla="*/ 2427852 w 2743225"/>
                  <a:gd name="connsiteY24" fmla="*/ 973598 h 2253019"/>
                  <a:gd name="connsiteX25" fmla="*/ 2459666 w 2743225"/>
                  <a:gd name="connsiteY25" fmla="*/ 952929 h 2253019"/>
                  <a:gd name="connsiteX26" fmla="*/ 2626829 w 2743225"/>
                  <a:gd name="connsiteY26" fmla="*/ 868633 h 2253019"/>
                  <a:gd name="connsiteX27" fmla="*/ 2743225 w 2743225"/>
                  <a:gd name="connsiteY27" fmla="*/ 1012651 h 2253019"/>
                  <a:gd name="connsiteX28" fmla="*/ 2631020 w 2743225"/>
                  <a:gd name="connsiteY28" fmla="*/ 1157145 h 2253019"/>
                  <a:gd name="connsiteX29" fmla="*/ 2460237 w 2743225"/>
                  <a:gd name="connsiteY29" fmla="*/ 1075230 h 2253019"/>
                  <a:gd name="connsiteX30" fmla="*/ 2425947 w 2743225"/>
                  <a:gd name="connsiteY30" fmla="*/ 1053513 h 2253019"/>
                  <a:gd name="connsiteX31" fmla="*/ 1977319 w 2743225"/>
                  <a:gd name="connsiteY31" fmla="*/ 1053799 h 2253019"/>
                  <a:gd name="connsiteX32" fmla="*/ 1948554 w 2743225"/>
                  <a:gd name="connsiteY32" fmla="*/ 1077897 h 2253019"/>
                  <a:gd name="connsiteX33" fmla="*/ 1614798 w 2743225"/>
                  <a:gd name="connsiteY33" fmla="*/ 1540336 h 2253019"/>
                  <a:gd name="connsiteX34" fmla="*/ 1584508 w 2743225"/>
                  <a:gd name="connsiteY34" fmla="*/ 1589675 h 2253019"/>
                  <a:gd name="connsiteX35" fmla="*/ 1584889 w 2743225"/>
                  <a:gd name="connsiteY35" fmla="*/ 1661113 h 2253019"/>
                  <a:gd name="connsiteX36" fmla="*/ 1807012 w 2743225"/>
                  <a:gd name="connsiteY36" fmla="*/ 1637205 h 2253019"/>
                  <a:gd name="connsiteX37" fmla="*/ 1932647 w 2743225"/>
                  <a:gd name="connsiteY37" fmla="*/ 1822943 h 2253019"/>
                  <a:gd name="connsiteX38" fmla="*/ 2132482 w 2743225"/>
                  <a:gd name="connsiteY38" fmla="*/ 1790938 h 2253019"/>
                  <a:gd name="connsiteX39" fmla="*/ 2271547 w 2743225"/>
                  <a:gd name="connsiteY39" fmla="*/ 1937052 h 2253019"/>
                  <a:gd name="connsiteX40" fmla="*/ 2296026 w 2743225"/>
                  <a:gd name="connsiteY40" fmla="*/ 1921526 h 2253019"/>
                  <a:gd name="connsiteX41" fmla="*/ 2623686 w 2743225"/>
                  <a:gd name="connsiteY41" fmla="*/ 2096596 h 2253019"/>
                  <a:gd name="connsiteX42" fmla="*/ 2623876 w 2743225"/>
                  <a:gd name="connsiteY42" fmla="*/ 2205181 h 2253019"/>
                  <a:gd name="connsiteX43" fmla="*/ 2582633 w 2743225"/>
                  <a:gd name="connsiteY43" fmla="*/ 2252996 h 2253019"/>
                  <a:gd name="connsiteX44" fmla="*/ 2543581 w 2743225"/>
                  <a:gd name="connsiteY44" fmla="*/ 2205848 h 2253019"/>
                  <a:gd name="connsiteX45" fmla="*/ 2543295 w 2743225"/>
                  <a:gd name="connsiteY45" fmla="*/ 2108693 h 2253019"/>
                  <a:gd name="connsiteX46" fmla="*/ 2420518 w 2743225"/>
                  <a:gd name="connsiteY46" fmla="*/ 1968961 h 2253019"/>
                  <a:gd name="connsiteX47" fmla="*/ 2277547 w 2743225"/>
                  <a:gd name="connsiteY47" fmla="*/ 2094214 h 2253019"/>
                  <a:gd name="connsiteX48" fmla="*/ 2263260 w 2743225"/>
                  <a:gd name="connsiteY48" fmla="*/ 2129457 h 2253019"/>
                  <a:gd name="connsiteX49" fmla="*/ 2225065 w 2743225"/>
                  <a:gd name="connsiteY49" fmla="*/ 2137458 h 2253019"/>
                  <a:gd name="connsiteX50" fmla="*/ 2198109 w 2743225"/>
                  <a:gd name="connsiteY50" fmla="*/ 2098882 h 2253019"/>
                  <a:gd name="connsiteX51" fmla="*/ 2196490 w 2743225"/>
                  <a:gd name="connsiteY51" fmla="*/ 1996202 h 2253019"/>
                  <a:gd name="connsiteX52" fmla="*/ 2064378 w 2743225"/>
                  <a:gd name="connsiteY52" fmla="*/ 1860376 h 2253019"/>
                  <a:gd name="connsiteX53" fmla="*/ 1931504 w 2743225"/>
                  <a:gd name="connsiteY53" fmla="*/ 1995631 h 2253019"/>
                  <a:gd name="connsiteX54" fmla="*/ 1931314 w 2743225"/>
                  <a:gd name="connsiteY54" fmla="*/ 2095643 h 2253019"/>
                  <a:gd name="connsiteX55" fmla="*/ 1890928 w 2743225"/>
                  <a:gd name="connsiteY55" fmla="*/ 2140982 h 2253019"/>
                  <a:gd name="connsiteX56" fmla="*/ 1851113 w 2743225"/>
                  <a:gd name="connsiteY56" fmla="*/ 2095262 h 2253019"/>
                  <a:gd name="connsiteX57" fmla="*/ 1850446 w 2743225"/>
                  <a:gd name="connsiteY57" fmla="*/ 1832372 h 2253019"/>
                  <a:gd name="connsiteX58" fmla="*/ 1693855 w 2743225"/>
                  <a:gd name="connsiteY58" fmla="*/ 1699975 h 2253019"/>
                  <a:gd name="connsiteX59" fmla="*/ 1585270 w 2743225"/>
                  <a:gd name="connsiteY59" fmla="*/ 1831801 h 2253019"/>
                  <a:gd name="connsiteX60" fmla="*/ 1584889 w 2743225"/>
                  <a:gd name="connsiteY60" fmla="*/ 2077546 h 2253019"/>
                  <a:gd name="connsiteX61" fmla="*/ 1583842 w 2743225"/>
                  <a:gd name="connsiteY61" fmla="*/ 2106026 h 2253019"/>
                  <a:gd name="connsiteX62" fmla="*/ 1544980 w 2743225"/>
                  <a:gd name="connsiteY62" fmla="*/ 2140601 h 2253019"/>
                  <a:gd name="connsiteX63" fmla="*/ 1505451 w 2743225"/>
                  <a:gd name="connsiteY63" fmla="*/ 2106883 h 2253019"/>
                  <a:gd name="connsiteX64" fmla="*/ 1503832 w 2743225"/>
                  <a:gd name="connsiteY64" fmla="*/ 2061258 h 2253019"/>
                  <a:gd name="connsiteX65" fmla="*/ 1503832 w 2743225"/>
                  <a:gd name="connsiteY65" fmla="*/ 1024081 h 2253019"/>
                  <a:gd name="connsiteX66" fmla="*/ 1376197 w 2743225"/>
                  <a:gd name="connsiteY66" fmla="*/ 881301 h 2253019"/>
                  <a:gd name="connsiteX67" fmla="*/ 1238846 w 2743225"/>
                  <a:gd name="connsiteY67" fmla="*/ 1017032 h 2253019"/>
                  <a:gd name="connsiteX68" fmla="*/ 1238560 w 2743225"/>
                  <a:gd name="connsiteY68" fmla="*/ 1422797 h 2253019"/>
                  <a:gd name="connsiteX69" fmla="*/ 1238560 w 2743225"/>
                  <a:gd name="connsiteY69" fmla="*/ 1705690 h 2253019"/>
                  <a:gd name="connsiteX70" fmla="*/ 1238084 w 2743225"/>
                  <a:gd name="connsiteY70" fmla="*/ 1731407 h 2253019"/>
                  <a:gd name="connsiteX71" fmla="*/ 1197317 w 2743225"/>
                  <a:gd name="connsiteY71" fmla="*/ 1770174 h 2253019"/>
                  <a:gd name="connsiteX72" fmla="*/ 1158265 w 2743225"/>
                  <a:gd name="connsiteY72" fmla="*/ 1729979 h 2253019"/>
                  <a:gd name="connsiteX73" fmla="*/ 1158169 w 2743225"/>
                  <a:gd name="connsiteY73" fmla="*/ 1578531 h 2253019"/>
                  <a:gd name="connsiteX74" fmla="*/ 1135976 w 2743225"/>
                  <a:gd name="connsiteY74" fmla="*/ 1544336 h 2253019"/>
                  <a:gd name="connsiteX75" fmla="*/ 794124 w 2743225"/>
                  <a:gd name="connsiteY75" fmla="*/ 1075421 h 2253019"/>
                  <a:gd name="connsiteX76" fmla="*/ 769264 w 2743225"/>
                  <a:gd name="connsiteY76" fmla="*/ 1053513 h 2253019"/>
                  <a:gd name="connsiteX77" fmla="*/ 312064 w 2743225"/>
                  <a:gd name="connsiteY77" fmla="*/ 1053132 h 2253019"/>
                  <a:gd name="connsiteX78" fmla="*/ 280726 w 2743225"/>
                  <a:gd name="connsiteY78" fmla="*/ 1079230 h 2253019"/>
                  <a:gd name="connsiteX79" fmla="*/ 112896 w 2743225"/>
                  <a:gd name="connsiteY79" fmla="*/ 1157240 h 2253019"/>
                  <a:gd name="connsiteX80" fmla="*/ 25 w 2743225"/>
                  <a:gd name="connsiteY80" fmla="*/ 1016556 h 2253019"/>
                  <a:gd name="connsiteX81" fmla="*/ 112610 w 2743225"/>
                  <a:gd name="connsiteY81" fmla="*/ 869776 h 2253019"/>
                  <a:gd name="connsiteX82" fmla="*/ 280060 w 2743225"/>
                  <a:gd name="connsiteY82" fmla="*/ 946833 h 2253019"/>
                  <a:gd name="connsiteX83" fmla="*/ 325589 w 2743225"/>
                  <a:gd name="connsiteY83" fmla="*/ 973598 h 2253019"/>
                  <a:gd name="connsiteX84" fmla="*/ 754214 w 2743225"/>
                  <a:gd name="connsiteY84" fmla="*/ 973694 h 2253019"/>
                  <a:gd name="connsiteX85" fmla="*/ 796124 w 2743225"/>
                  <a:gd name="connsiteY85" fmla="*/ 937975 h 2253019"/>
                  <a:gd name="connsiteX86" fmla="*/ 934999 w 2743225"/>
                  <a:gd name="connsiteY86" fmla="*/ 628222 h 2253019"/>
                  <a:gd name="connsiteX87" fmla="*/ 1157979 w 2743225"/>
                  <a:gd name="connsiteY87" fmla="*/ 1462326 h 2253019"/>
                  <a:gd name="connsiteX88" fmla="*/ 1158265 w 2743225"/>
                  <a:gd name="connsiteY88" fmla="*/ 1413463 h 2253019"/>
                  <a:gd name="connsiteX89" fmla="*/ 1128261 w 2743225"/>
                  <a:gd name="connsiteY89" fmla="*/ 1352884 h 2253019"/>
                  <a:gd name="connsiteX90" fmla="*/ 972146 w 2743225"/>
                  <a:gd name="connsiteY90" fmla="*/ 887302 h 2253019"/>
                  <a:gd name="connsiteX91" fmla="*/ 1367243 w 2743225"/>
                  <a:gd name="connsiteY91" fmla="*/ 594408 h 2253019"/>
                  <a:gd name="connsiteX92" fmla="*/ 1562696 w 2743225"/>
                  <a:gd name="connsiteY92" fmla="*/ 640509 h 2253019"/>
                  <a:gd name="connsiteX93" fmla="*/ 1584318 w 2743225"/>
                  <a:gd name="connsiteY93" fmla="*/ 695087 h 2253019"/>
                  <a:gd name="connsiteX94" fmla="*/ 1528311 w 2743225"/>
                  <a:gd name="connsiteY94" fmla="*/ 712994 h 2253019"/>
                  <a:gd name="connsiteX95" fmla="*/ 1494307 w 2743225"/>
                  <a:gd name="connsiteY95" fmla="*/ 698135 h 2253019"/>
                  <a:gd name="connsiteX96" fmla="*/ 1086065 w 2743225"/>
                  <a:gd name="connsiteY96" fmla="*/ 832057 h 2253019"/>
                  <a:gd name="connsiteX97" fmla="*/ 1136548 w 2743225"/>
                  <a:gd name="connsiteY97" fmla="*/ 1256491 h 2253019"/>
                  <a:gd name="connsiteX98" fmla="*/ 1156645 w 2743225"/>
                  <a:gd name="connsiteY98" fmla="*/ 1271826 h 2253019"/>
                  <a:gd name="connsiteX99" fmla="*/ 1158265 w 2743225"/>
                  <a:gd name="connsiteY99" fmla="*/ 1239917 h 2253019"/>
                  <a:gd name="connsiteX100" fmla="*/ 1159122 w 2743225"/>
                  <a:gd name="connsiteY100" fmla="*/ 1022747 h 2253019"/>
                  <a:gd name="connsiteX101" fmla="*/ 1175600 w 2743225"/>
                  <a:gd name="connsiteY101" fmla="*/ 930926 h 2253019"/>
                  <a:gd name="connsiteX102" fmla="*/ 1409820 w 2743225"/>
                  <a:gd name="connsiteY102" fmla="*/ 803387 h 2253019"/>
                  <a:gd name="connsiteX103" fmla="*/ 1584508 w 2743225"/>
                  <a:gd name="connsiteY103" fmla="*/ 1001983 h 2253019"/>
                  <a:gd name="connsiteX104" fmla="*/ 1585461 w 2743225"/>
                  <a:gd name="connsiteY104" fmla="*/ 1239155 h 2253019"/>
                  <a:gd name="connsiteX105" fmla="*/ 1586890 w 2743225"/>
                  <a:gd name="connsiteY105" fmla="*/ 1270969 h 2253019"/>
                  <a:gd name="connsiteX106" fmla="*/ 1705285 w 2743225"/>
                  <a:gd name="connsiteY106" fmla="*/ 963216 h 2253019"/>
                  <a:gd name="connsiteX107" fmla="*/ 1655089 w 2743225"/>
                  <a:gd name="connsiteY107" fmla="*/ 827675 h 2253019"/>
                  <a:gd name="connsiteX108" fmla="*/ 1666233 w 2743225"/>
                  <a:gd name="connsiteY108" fmla="*/ 771763 h 2253019"/>
                  <a:gd name="connsiteX109" fmla="*/ 1721287 w 2743225"/>
                  <a:gd name="connsiteY109" fmla="*/ 782622 h 2253019"/>
                  <a:gd name="connsiteX110" fmla="*/ 1743576 w 2743225"/>
                  <a:gd name="connsiteY110" fmla="*/ 819103 h 2253019"/>
                  <a:gd name="connsiteX111" fmla="*/ 1608416 w 2743225"/>
                  <a:gd name="connsiteY111" fmla="*/ 1359170 h 2253019"/>
                  <a:gd name="connsiteX112" fmla="*/ 1586699 w 2743225"/>
                  <a:gd name="connsiteY112" fmla="*/ 1382697 h 2253019"/>
                  <a:gd name="connsiteX113" fmla="*/ 1585651 w 2743225"/>
                  <a:gd name="connsiteY113" fmla="*/ 1462993 h 2253019"/>
                  <a:gd name="connsiteX114" fmla="*/ 1863972 w 2743225"/>
                  <a:gd name="connsiteY114" fmla="*/ 919401 h 2253019"/>
                  <a:gd name="connsiteX115" fmla="*/ 1364481 w 2743225"/>
                  <a:gd name="connsiteY115" fmla="*/ 512112 h 2253019"/>
                  <a:gd name="connsiteX116" fmla="*/ 876325 w 2743225"/>
                  <a:gd name="connsiteY116" fmla="*/ 942452 h 2253019"/>
                  <a:gd name="connsiteX117" fmla="*/ 1157979 w 2743225"/>
                  <a:gd name="connsiteY117" fmla="*/ 1462326 h 2253019"/>
                  <a:gd name="connsiteX118" fmla="*/ 215861 w 2743225"/>
                  <a:gd name="connsiteY118" fmla="*/ 1012841 h 2253019"/>
                  <a:gd name="connsiteX119" fmla="*/ 148615 w 2743225"/>
                  <a:gd name="connsiteY119" fmla="*/ 946071 h 2253019"/>
                  <a:gd name="connsiteX120" fmla="*/ 80606 w 2743225"/>
                  <a:gd name="connsiteY120" fmla="*/ 1012270 h 2253019"/>
                  <a:gd name="connsiteX121" fmla="*/ 149567 w 2743225"/>
                  <a:gd name="connsiteY121" fmla="*/ 1080374 h 2253019"/>
                  <a:gd name="connsiteX122" fmla="*/ 215861 w 2743225"/>
                  <a:gd name="connsiteY122" fmla="*/ 1012841 h 2253019"/>
                  <a:gd name="connsiteX123" fmla="*/ 2598826 w 2743225"/>
                  <a:gd name="connsiteY123" fmla="*/ 946166 h 2253019"/>
                  <a:gd name="connsiteX124" fmla="*/ 2527960 w 2743225"/>
                  <a:gd name="connsiteY124" fmla="*/ 1008936 h 2253019"/>
                  <a:gd name="connsiteX125" fmla="*/ 2589968 w 2743225"/>
                  <a:gd name="connsiteY125" fmla="*/ 1080183 h 2253019"/>
                  <a:gd name="connsiteX126" fmla="*/ 2662834 w 2743225"/>
                  <a:gd name="connsiteY126" fmla="*/ 1016270 h 2253019"/>
                  <a:gd name="connsiteX127" fmla="*/ 2598826 w 2743225"/>
                  <a:gd name="connsiteY127" fmla="*/ 946166 h 2253019"/>
                  <a:gd name="connsiteX128" fmla="*/ 506183 w 2743225"/>
                  <a:gd name="connsiteY128" fmla="*/ 81010 h 2253019"/>
                  <a:gd name="connsiteX129" fmla="*/ 439699 w 2743225"/>
                  <a:gd name="connsiteY129" fmla="*/ 148638 h 2253019"/>
                  <a:gd name="connsiteX130" fmla="*/ 507231 w 2743225"/>
                  <a:gd name="connsiteY130" fmla="*/ 215503 h 2253019"/>
                  <a:gd name="connsiteX131" fmla="*/ 573620 w 2743225"/>
                  <a:gd name="connsiteY131" fmla="*/ 147876 h 2253019"/>
                  <a:gd name="connsiteX132" fmla="*/ 506183 w 2743225"/>
                  <a:gd name="connsiteY132" fmla="*/ 81010 h 2253019"/>
                  <a:gd name="connsiteX133" fmla="*/ 2237543 w 2743225"/>
                  <a:gd name="connsiteY133" fmla="*/ 215503 h 2253019"/>
                  <a:gd name="connsiteX134" fmla="*/ 2303836 w 2743225"/>
                  <a:gd name="connsiteY134" fmla="*/ 148162 h 2253019"/>
                  <a:gd name="connsiteX135" fmla="*/ 2234494 w 2743225"/>
                  <a:gd name="connsiteY135" fmla="*/ 81106 h 2253019"/>
                  <a:gd name="connsiteX136" fmla="*/ 2169820 w 2743225"/>
                  <a:gd name="connsiteY136" fmla="*/ 149781 h 2253019"/>
                  <a:gd name="connsiteX137" fmla="*/ 2237543 w 2743225"/>
                  <a:gd name="connsiteY137" fmla="*/ 215503 h 225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2743225" h="2253019">
                    <a:moveTo>
                      <a:pt x="934999" y="628222"/>
                    </a:moveTo>
                    <a:cubicBezTo>
                      <a:pt x="890612" y="585550"/>
                      <a:pt x="847559" y="545259"/>
                      <a:pt x="805649" y="503825"/>
                    </a:cubicBezTo>
                    <a:cubicBezTo>
                      <a:pt x="737260" y="436198"/>
                      <a:pt x="668965" y="368475"/>
                      <a:pt x="601814" y="299514"/>
                    </a:cubicBezTo>
                    <a:cubicBezTo>
                      <a:pt x="586193" y="283512"/>
                      <a:pt x="573525" y="281226"/>
                      <a:pt x="552284" y="288465"/>
                    </a:cubicBezTo>
                    <a:cubicBezTo>
                      <a:pt x="473036" y="315421"/>
                      <a:pt x="389788" y="271796"/>
                      <a:pt x="365404" y="193024"/>
                    </a:cubicBezTo>
                    <a:cubicBezTo>
                      <a:pt x="340829" y="113491"/>
                      <a:pt x="384073" y="31099"/>
                      <a:pt x="463321" y="6715"/>
                    </a:cubicBezTo>
                    <a:cubicBezTo>
                      <a:pt x="542378" y="-17669"/>
                      <a:pt x="628008" y="26337"/>
                      <a:pt x="647248" y="106537"/>
                    </a:cubicBezTo>
                    <a:cubicBezTo>
                      <a:pt x="654392" y="136351"/>
                      <a:pt x="645629" y="169879"/>
                      <a:pt x="645153" y="201692"/>
                    </a:cubicBezTo>
                    <a:cubicBezTo>
                      <a:pt x="644962" y="212551"/>
                      <a:pt x="644105" y="227410"/>
                      <a:pt x="650296" y="233791"/>
                    </a:cubicBezTo>
                    <a:cubicBezTo>
                      <a:pt x="759929" y="345043"/>
                      <a:pt x="870705" y="455248"/>
                      <a:pt x="981195" y="565547"/>
                    </a:cubicBezTo>
                    <a:cubicBezTo>
                      <a:pt x="983100" y="567452"/>
                      <a:pt x="985862" y="568690"/>
                      <a:pt x="988243" y="570310"/>
                    </a:cubicBezTo>
                    <a:cubicBezTo>
                      <a:pt x="1242751" y="384477"/>
                      <a:pt x="1496974" y="383620"/>
                      <a:pt x="1754815" y="570596"/>
                    </a:cubicBezTo>
                    <a:cubicBezTo>
                      <a:pt x="1759006" y="566976"/>
                      <a:pt x="1765674" y="562023"/>
                      <a:pt x="1771484" y="556213"/>
                    </a:cubicBezTo>
                    <a:cubicBezTo>
                      <a:pt x="1876640" y="451247"/>
                      <a:pt x="1981510" y="345996"/>
                      <a:pt x="2087047" y="241411"/>
                    </a:cubicBezTo>
                    <a:cubicBezTo>
                      <a:pt x="2101049" y="227505"/>
                      <a:pt x="2104193" y="216361"/>
                      <a:pt x="2097239" y="196930"/>
                    </a:cubicBezTo>
                    <a:cubicBezTo>
                      <a:pt x="2073141" y="130159"/>
                      <a:pt x="2099144" y="59198"/>
                      <a:pt x="2158104" y="22622"/>
                    </a:cubicBezTo>
                    <a:cubicBezTo>
                      <a:pt x="2216683" y="-13668"/>
                      <a:pt x="2293835" y="-4619"/>
                      <a:pt x="2342127" y="44149"/>
                    </a:cubicBezTo>
                    <a:cubicBezTo>
                      <a:pt x="2389180" y="91774"/>
                      <a:pt x="2398039" y="168355"/>
                      <a:pt x="2362987" y="226171"/>
                    </a:cubicBezTo>
                    <a:cubicBezTo>
                      <a:pt x="2327173" y="285322"/>
                      <a:pt x="2256116" y="311801"/>
                      <a:pt x="2189155" y="288084"/>
                    </a:cubicBezTo>
                    <a:cubicBezTo>
                      <a:pt x="2168772" y="280845"/>
                      <a:pt x="2156961" y="284274"/>
                      <a:pt x="2142293" y="299038"/>
                    </a:cubicBezTo>
                    <a:cubicBezTo>
                      <a:pt x="2032945" y="409147"/>
                      <a:pt x="1922741" y="518398"/>
                      <a:pt x="1811013" y="629746"/>
                    </a:cubicBezTo>
                    <a:cubicBezTo>
                      <a:pt x="1817585" y="638699"/>
                      <a:pt x="1822824" y="646224"/>
                      <a:pt x="1828444" y="653368"/>
                    </a:cubicBezTo>
                    <a:cubicBezTo>
                      <a:pt x="1896738" y="740140"/>
                      <a:pt x="1937314" y="838438"/>
                      <a:pt x="1948649" y="948167"/>
                    </a:cubicBezTo>
                    <a:cubicBezTo>
                      <a:pt x="1950649" y="967788"/>
                      <a:pt x="1957031" y="973694"/>
                      <a:pt x="1976367" y="973598"/>
                    </a:cubicBezTo>
                    <a:cubicBezTo>
                      <a:pt x="2126862" y="972931"/>
                      <a:pt x="2277357" y="973027"/>
                      <a:pt x="2427852" y="973598"/>
                    </a:cubicBezTo>
                    <a:cubicBezTo>
                      <a:pt x="2444521" y="973694"/>
                      <a:pt x="2452522" y="968360"/>
                      <a:pt x="2459666" y="952929"/>
                    </a:cubicBezTo>
                    <a:cubicBezTo>
                      <a:pt x="2490241" y="887016"/>
                      <a:pt x="2558916" y="853202"/>
                      <a:pt x="2626829" y="868633"/>
                    </a:cubicBezTo>
                    <a:cubicBezTo>
                      <a:pt x="2694743" y="884063"/>
                      <a:pt x="2742939" y="943690"/>
                      <a:pt x="2743225" y="1012651"/>
                    </a:cubicBezTo>
                    <a:cubicBezTo>
                      <a:pt x="2743510" y="1080564"/>
                      <a:pt x="2696362" y="1141238"/>
                      <a:pt x="2631020" y="1157145"/>
                    </a:cubicBezTo>
                    <a:cubicBezTo>
                      <a:pt x="2560726" y="1174195"/>
                      <a:pt x="2491669" y="1142000"/>
                      <a:pt x="2460237" y="1075230"/>
                    </a:cubicBezTo>
                    <a:cubicBezTo>
                      <a:pt x="2452426" y="1058752"/>
                      <a:pt x="2443568" y="1053513"/>
                      <a:pt x="2425947" y="1053513"/>
                    </a:cubicBezTo>
                    <a:cubicBezTo>
                      <a:pt x="2276405" y="1054180"/>
                      <a:pt x="2126862" y="1054180"/>
                      <a:pt x="1977319" y="1053799"/>
                    </a:cubicBezTo>
                    <a:cubicBezTo>
                      <a:pt x="1959317" y="1053704"/>
                      <a:pt x="1951316" y="1057228"/>
                      <a:pt x="1948554" y="1077897"/>
                    </a:cubicBezTo>
                    <a:cubicBezTo>
                      <a:pt x="1920169" y="1291447"/>
                      <a:pt x="1808822" y="1446514"/>
                      <a:pt x="1614798" y="1540336"/>
                    </a:cubicBezTo>
                    <a:cubicBezTo>
                      <a:pt x="1590985" y="1551861"/>
                      <a:pt x="1582127" y="1564434"/>
                      <a:pt x="1584508" y="1589675"/>
                    </a:cubicBezTo>
                    <a:cubicBezTo>
                      <a:pt x="1586604" y="1611202"/>
                      <a:pt x="1584889" y="1633109"/>
                      <a:pt x="1584889" y="1661113"/>
                    </a:cubicBezTo>
                    <a:cubicBezTo>
                      <a:pt x="1657851" y="1614440"/>
                      <a:pt x="1730908" y="1601867"/>
                      <a:pt x="1807012" y="1637205"/>
                    </a:cubicBezTo>
                    <a:cubicBezTo>
                      <a:pt x="1883784" y="1672924"/>
                      <a:pt x="1922265" y="1736360"/>
                      <a:pt x="1932647" y="1822943"/>
                    </a:cubicBezTo>
                    <a:cubicBezTo>
                      <a:pt x="1996084" y="1781604"/>
                      <a:pt x="2061711" y="1766555"/>
                      <a:pt x="2132482" y="1790938"/>
                    </a:cubicBezTo>
                    <a:cubicBezTo>
                      <a:pt x="2202205" y="1814942"/>
                      <a:pt x="2246305" y="1864567"/>
                      <a:pt x="2271547" y="1937052"/>
                    </a:cubicBezTo>
                    <a:cubicBezTo>
                      <a:pt x="2280881" y="1931051"/>
                      <a:pt x="2288406" y="1926193"/>
                      <a:pt x="2296026" y="1921526"/>
                    </a:cubicBezTo>
                    <a:cubicBezTo>
                      <a:pt x="2438425" y="1833134"/>
                      <a:pt x="2618352" y="1929146"/>
                      <a:pt x="2623686" y="2096596"/>
                    </a:cubicBezTo>
                    <a:cubicBezTo>
                      <a:pt x="2624829" y="2132791"/>
                      <a:pt x="2624448" y="2168986"/>
                      <a:pt x="2623876" y="2205181"/>
                    </a:cubicBezTo>
                    <a:cubicBezTo>
                      <a:pt x="2623400" y="2235375"/>
                      <a:pt x="2607017" y="2253758"/>
                      <a:pt x="2582633" y="2252996"/>
                    </a:cubicBezTo>
                    <a:cubicBezTo>
                      <a:pt x="2559487" y="2252330"/>
                      <a:pt x="2544057" y="2234327"/>
                      <a:pt x="2543581" y="2205848"/>
                    </a:cubicBezTo>
                    <a:cubicBezTo>
                      <a:pt x="2543009" y="2173463"/>
                      <a:pt x="2543676" y="2141078"/>
                      <a:pt x="2543295" y="2108693"/>
                    </a:cubicBezTo>
                    <a:cubicBezTo>
                      <a:pt x="2542438" y="2031635"/>
                      <a:pt x="2491003" y="1973247"/>
                      <a:pt x="2420518" y="1968961"/>
                    </a:cubicBezTo>
                    <a:cubicBezTo>
                      <a:pt x="2345461" y="1964389"/>
                      <a:pt x="2287834" y="2015443"/>
                      <a:pt x="2277547" y="2094214"/>
                    </a:cubicBezTo>
                    <a:cubicBezTo>
                      <a:pt x="2275928" y="2106692"/>
                      <a:pt x="2271928" y="2122504"/>
                      <a:pt x="2263260" y="2129457"/>
                    </a:cubicBezTo>
                    <a:cubicBezTo>
                      <a:pt x="2253735" y="2137077"/>
                      <a:pt x="2233732" y="2142602"/>
                      <a:pt x="2225065" y="2137458"/>
                    </a:cubicBezTo>
                    <a:cubicBezTo>
                      <a:pt x="2212492" y="2130029"/>
                      <a:pt x="2199728" y="2113074"/>
                      <a:pt x="2198109" y="2098882"/>
                    </a:cubicBezTo>
                    <a:cubicBezTo>
                      <a:pt x="2194204" y="2065068"/>
                      <a:pt x="2197156" y="2030492"/>
                      <a:pt x="2196490" y="1996202"/>
                    </a:cubicBezTo>
                    <a:cubicBezTo>
                      <a:pt x="2195061" y="1918288"/>
                      <a:pt x="2138578" y="1860471"/>
                      <a:pt x="2064378" y="1860376"/>
                    </a:cubicBezTo>
                    <a:cubicBezTo>
                      <a:pt x="1989892" y="1860280"/>
                      <a:pt x="1932933" y="1917907"/>
                      <a:pt x="1931504" y="1995631"/>
                    </a:cubicBezTo>
                    <a:cubicBezTo>
                      <a:pt x="1930837" y="2028968"/>
                      <a:pt x="1932076" y="2062306"/>
                      <a:pt x="1931314" y="2095643"/>
                    </a:cubicBezTo>
                    <a:cubicBezTo>
                      <a:pt x="1930647" y="2124504"/>
                      <a:pt x="1915121" y="2141078"/>
                      <a:pt x="1890928" y="2140982"/>
                    </a:cubicBezTo>
                    <a:cubicBezTo>
                      <a:pt x="1866639" y="2140887"/>
                      <a:pt x="1851304" y="2124504"/>
                      <a:pt x="1851113" y="2095262"/>
                    </a:cubicBezTo>
                    <a:cubicBezTo>
                      <a:pt x="1850542" y="2007632"/>
                      <a:pt x="1851875" y="1920002"/>
                      <a:pt x="1850446" y="1832372"/>
                    </a:cubicBezTo>
                    <a:cubicBezTo>
                      <a:pt x="1849018" y="1745600"/>
                      <a:pt x="1777580" y="1686163"/>
                      <a:pt x="1693855" y="1699975"/>
                    </a:cubicBezTo>
                    <a:cubicBezTo>
                      <a:pt x="1631657" y="1710262"/>
                      <a:pt x="1586128" y="1764268"/>
                      <a:pt x="1585270" y="1831801"/>
                    </a:cubicBezTo>
                    <a:cubicBezTo>
                      <a:pt x="1584223" y="1913716"/>
                      <a:pt x="1584985" y="1995631"/>
                      <a:pt x="1584889" y="2077546"/>
                    </a:cubicBezTo>
                    <a:cubicBezTo>
                      <a:pt x="1584889" y="2087071"/>
                      <a:pt x="1585461" y="2096786"/>
                      <a:pt x="1583842" y="2106026"/>
                    </a:cubicBezTo>
                    <a:cubicBezTo>
                      <a:pt x="1580222" y="2127552"/>
                      <a:pt x="1567173" y="2140220"/>
                      <a:pt x="1544980" y="2140601"/>
                    </a:cubicBezTo>
                    <a:cubicBezTo>
                      <a:pt x="1522786" y="2140887"/>
                      <a:pt x="1508975" y="2128219"/>
                      <a:pt x="1505451" y="2106883"/>
                    </a:cubicBezTo>
                    <a:cubicBezTo>
                      <a:pt x="1502974" y="2092024"/>
                      <a:pt x="1503832" y="2076498"/>
                      <a:pt x="1503832" y="2061258"/>
                    </a:cubicBezTo>
                    <a:cubicBezTo>
                      <a:pt x="1503832" y="1715501"/>
                      <a:pt x="1503832" y="1369838"/>
                      <a:pt x="1503832" y="1024081"/>
                    </a:cubicBezTo>
                    <a:cubicBezTo>
                      <a:pt x="1503832" y="941499"/>
                      <a:pt x="1451920" y="883492"/>
                      <a:pt x="1376197" y="881301"/>
                    </a:cubicBezTo>
                    <a:cubicBezTo>
                      <a:pt x="1297806" y="879015"/>
                      <a:pt x="1239322" y="935784"/>
                      <a:pt x="1238846" y="1017032"/>
                    </a:cubicBezTo>
                    <a:cubicBezTo>
                      <a:pt x="1238084" y="1152287"/>
                      <a:pt x="1238560" y="1287542"/>
                      <a:pt x="1238560" y="1422797"/>
                    </a:cubicBezTo>
                    <a:cubicBezTo>
                      <a:pt x="1238560" y="1517095"/>
                      <a:pt x="1238560" y="1611392"/>
                      <a:pt x="1238560" y="1705690"/>
                    </a:cubicBezTo>
                    <a:cubicBezTo>
                      <a:pt x="1238560" y="1714262"/>
                      <a:pt x="1239037" y="1722930"/>
                      <a:pt x="1238084" y="1731407"/>
                    </a:cubicBezTo>
                    <a:cubicBezTo>
                      <a:pt x="1235512" y="1755696"/>
                      <a:pt x="1222368" y="1770555"/>
                      <a:pt x="1197317" y="1770174"/>
                    </a:cubicBezTo>
                    <a:cubicBezTo>
                      <a:pt x="1172171" y="1769793"/>
                      <a:pt x="1158741" y="1754363"/>
                      <a:pt x="1158265" y="1729979"/>
                    </a:cubicBezTo>
                    <a:cubicBezTo>
                      <a:pt x="1157312" y="1679496"/>
                      <a:pt x="1157122" y="1629013"/>
                      <a:pt x="1158169" y="1578531"/>
                    </a:cubicBezTo>
                    <a:cubicBezTo>
                      <a:pt x="1158550" y="1560624"/>
                      <a:pt x="1152169" y="1551956"/>
                      <a:pt x="1135976" y="1544336"/>
                    </a:cubicBezTo>
                    <a:cubicBezTo>
                      <a:pt x="936904" y="1450325"/>
                      <a:pt x="822223" y="1294114"/>
                      <a:pt x="794124" y="1075421"/>
                    </a:cubicBezTo>
                    <a:cubicBezTo>
                      <a:pt x="791838" y="1057895"/>
                      <a:pt x="785551" y="1053513"/>
                      <a:pt x="769264" y="1053513"/>
                    </a:cubicBezTo>
                    <a:cubicBezTo>
                      <a:pt x="616864" y="1053989"/>
                      <a:pt x="464464" y="1054275"/>
                      <a:pt x="312064" y="1053132"/>
                    </a:cubicBezTo>
                    <a:cubicBezTo>
                      <a:pt x="290918" y="1052942"/>
                      <a:pt x="287584" y="1065896"/>
                      <a:pt x="280726" y="1079230"/>
                    </a:cubicBezTo>
                    <a:cubicBezTo>
                      <a:pt x="248722" y="1142191"/>
                      <a:pt x="181381" y="1173338"/>
                      <a:pt x="112896" y="1157240"/>
                    </a:cubicBezTo>
                    <a:cubicBezTo>
                      <a:pt x="48697" y="1142096"/>
                      <a:pt x="1263" y="1083136"/>
                      <a:pt x="25" y="1016556"/>
                    </a:cubicBezTo>
                    <a:cubicBezTo>
                      <a:pt x="-1214" y="946833"/>
                      <a:pt x="44411" y="887302"/>
                      <a:pt x="112610" y="869776"/>
                    </a:cubicBezTo>
                    <a:cubicBezTo>
                      <a:pt x="179666" y="852440"/>
                      <a:pt x="250532" y="883206"/>
                      <a:pt x="280060" y="946833"/>
                    </a:cubicBezTo>
                    <a:cubicBezTo>
                      <a:pt x="290632" y="969502"/>
                      <a:pt x="303491" y="973694"/>
                      <a:pt x="325589" y="973598"/>
                    </a:cubicBezTo>
                    <a:cubicBezTo>
                      <a:pt x="468464" y="972741"/>
                      <a:pt x="611339" y="972550"/>
                      <a:pt x="754214" y="973694"/>
                    </a:cubicBezTo>
                    <a:cubicBezTo>
                      <a:pt x="781456" y="973884"/>
                      <a:pt x="792886" y="969217"/>
                      <a:pt x="796124" y="937975"/>
                    </a:cubicBezTo>
                    <a:cubicBezTo>
                      <a:pt x="808221" y="823008"/>
                      <a:pt x="855560" y="722233"/>
                      <a:pt x="934999" y="628222"/>
                    </a:cubicBezTo>
                    <a:close/>
                    <a:moveTo>
                      <a:pt x="1157979" y="1462326"/>
                    </a:moveTo>
                    <a:cubicBezTo>
                      <a:pt x="1157979" y="1443752"/>
                      <a:pt x="1156645" y="1428417"/>
                      <a:pt x="1158265" y="1413463"/>
                    </a:cubicBezTo>
                    <a:cubicBezTo>
                      <a:pt x="1161122" y="1386317"/>
                      <a:pt x="1151978" y="1369457"/>
                      <a:pt x="1128261" y="1352884"/>
                    </a:cubicBezTo>
                    <a:cubicBezTo>
                      <a:pt x="979099" y="1248204"/>
                      <a:pt x="917473" y="1061133"/>
                      <a:pt x="972146" y="887302"/>
                    </a:cubicBezTo>
                    <a:cubicBezTo>
                      <a:pt x="1026248" y="714804"/>
                      <a:pt x="1185411" y="596599"/>
                      <a:pt x="1367243" y="594408"/>
                    </a:cubicBezTo>
                    <a:cubicBezTo>
                      <a:pt x="1436014" y="593551"/>
                      <a:pt x="1501546" y="608600"/>
                      <a:pt x="1562696" y="640509"/>
                    </a:cubicBezTo>
                    <a:cubicBezTo>
                      <a:pt x="1586128" y="652701"/>
                      <a:pt x="1594033" y="674418"/>
                      <a:pt x="1584318" y="695087"/>
                    </a:cubicBezTo>
                    <a:cubicBezTo>
                      <a:pt x="1574507" y="715947"/>
                      <a:pt x="1553076" y="722900"/>
                      <a:pt x="1528311" y="712994"/>
                    </a:cubicBezTo>
                    <a:cubicBezTo>
                      <a:pt x="1516786" y="708422"/>
                      <a:pt x="1505832" y="702612"/>
                      <a:pt x="1494307" y="698135"/>
                    </a:cubicBezTo>
                    <a:cubicBezTo>
                      <a:pt x="1344478" y="639366"/>
                      <a:pt x="1171695" y="696135"/>
                      <a:pt x="1086065" y="832057"/>
                    </a:cubicBezTo>
                    <a:cubicBezTo>
                      <a:pt x="1000435" y="968074"/>
                      <a:pt x="1021771" y="1148192"/>
                      <a:pt x="1136548" y="1256491"/>
                    </a:cubicBezTo>
                    <a:cubicBezTo>
                      <a:pt x="1141596" y="1261253"/>
                      <a:pt x="1147692" y="1265063"/>
                      <a:pt x="1156645" y="1271826"/>
                    </a:cubicBezTo>
                    <a:cubicBezTo>
                      <a:pt x="1157312" y="1258396"/>
                      <a:pt x="1158169" y="1249157"/>
                      <a:pt x="1158265" y="1239917"/>
                    </a:cubicBezTo>
                    <a:cubicBezTo>
                      <a:pt x="1158360" y="1167527"/>
                      <a:pt x="1156741" y="1095042"/>
                      <a:pt x="1159122" y="1022747"/>
                    </a:cubicBezTo>
                    <a:cubicBezTo>
                      <a:pt x="1160074" y="991886"/>
                      <a:pt x="1164456" y="959406"/>
                      <a:pt x="1175600" y="930926"/>
                    </a:cubicBezTo>
                    <a:cubicBezTo>
                      <a:pt x="1212271" y="837581"/>
                      <a:pt x="1310284" y="785956"/>
                      <a:pt x="1409820" y="803387"/>
                    </a:cubicBezTo>
                    <a:cubicBezTo>
                      <a:pt x="1506403" y="820341"/>
                      <a:pt x="1580984" y="902827"/>
                      <a:pt x="1584508" y="1001983"/>
                    </a:cubicBezTo>
                    <a:cubicBezTo>
                      <a:pt x="1587366" y="1080945"/>
                      <a:pt x="1585175" y="1160098"/>
                      <a:pt x="1585461" y="1239155"/>
                    </a:cubicBezTo>
                    <a:cubicBezTo>
                      <a:pt x="1585461" y="1248966"/>
                      <a:pt x="1586318" y="1258872"/>
                      <a:pt x="1586890" y="1270969"/>
                    </a:cubicBezTo>
                    <a:cubicBezTo>
                      <a:pt x="1673948" y="1211152"/>
                      <a:pt x="1728145" y="1074659"/>
                      <a:pt x="1705285" y="963216"/>
                    </a:cubicBezTo>
                    <a:cubicBezTo>
                      <a:pt x="1695760" y="916544"/>
                      <a:pt x="1673281" y="872348"/>
                      <a:pt x="1655089" y="827675"/>
                    </a:cubicBezTo>
                    <a:cubicBezTo>
                      <a:pt x="1646135" y="805482"/>
                      <a:pt x="1646040" y="786718"/>
                      <a:pt x="1666233" y="771763"/>
                    </a:cubicBezTo>
                    <a:cubicBezTo>
                      <a:pt x="1684235" y="758429"/>
                      <a:pt x="1706333" y="762715"/>
                      <a:pt x="1721287" y="782622"/>
                    </a:cubicBezTo>
                    <a:cubicBezTo>
                      <a:pt x="1729860" y="793957"/>
                      <a:pt x="1737004" y="806530"/>
                      <a:pt x="1743576" y="819103"/>
                    </a:cubicBezTo>
                    <a:cubicBezTo>
                      <a:pt x="1841683" y="1006936"/>
                      <a:pt x="1783962" y="1236584"/>
                      <a:pt x="1608416" y="1359170"/>
                    </a:cubicBezTo>
                    <a:cubicBezTo>
                      <a:pt x="1599653" y="1365266"/>
                      <a:pt x="1587652" y="1374029"/>
                      <a:pt x="1586699" y="1382697"/>
                    </a:cubicBezTo>
                    <a:cubicBezTo>
                      <a:pt x="1583842" y="1408510"/>
                      <a:pt x="1585651" y="1434894"/>
                      <a:pt x="1585651" y="1462993"/>
                    </a:cubicBezTo>
                    <a:cubicBezTo>
                      <a:pt x="1745862" y="1396222"/>
                      <a:pt x="1912073" y="1188863"/>
                      <a:pt x="1863972" y="919401"/>
                    </a:cubicBezTo>
                    <a:cubicBezTo>
                      <a:pt x="1822062" y="684610"/>
                      <a:pt x="1607749" y="509064"/>
                      <a:pt x="1364481" y="512112"/>
                    </a:cubicBezTo>
                    <a:cubicBezTo>
                      <a:pt x="1118831" y="515255"/>
                      <a:pt x="911281" y="696611"/>
                      <a:pt x="876325" y="942452"/>
                    </a:cubicBezTo>
                    <a:cubicBezTo>
                      <a:pt x="839463" y="1201341"/>
                      <a:pt x="1002721" y="1399842"/>
                      <a:pt x="1157979" y="1462326"/>
                    </a:cubicBezTo>
                    <a:close/>
                    <a:moveTo>
                      <a:pt x="215861" y="1012841"/>
                    </a:moveTo>
                    <a:cubicBezTo>
                      <a:pt x="215575" y="976170"/>
                      <a:pt x="185381" y="946166"/>
                      <a:pt x="148615" y="946071"/>
                    </a:cubicBezTo>
                    <a:cubicBezTo>
                      <a:pt x="111943" y="945976"/>
                      <a:pt x="81178" y="975884"/>
                      <a:pt x="80606" y="1012270"/>
                    </a:cubicBezTo>
                    <a:cubicBezTo>
                      <a:pt x="80035" y="1049513"/>
                      <a:pt x="111848" y="1080945"/>
                      <a:pt x="149567" y="1080374"/>
                    </a:cubicBezTo>
                    <a:cubicBezTo>
                      <a:pt x="186810" y="1079897"/>
                      <a:pt x="216147" y="1049989"/>
                      <a:pt x="215861" y="1012841"/>
                    </a:cubicBezTo>
                    <a:close/>
                    <a:moveTo>
                      <a:pt x="2598826" y="946166"/>
                    </a:moveTo>
                    <a:cubicBezTo>
                      <a:pt x="2561964" y="944071"/>
                      <a:pt x="2530436" y="971979"/>
                      <a:pt x="2527960" y="1008936"/>
                    </a:cubicBezTo>
                    <a:cubicBezTo>
                      <a:pt x="2525483" y="1046369"/>
                      <a:pt x="2552725" y="1077611"/>
                      <a:pt x="2589968" y="1080183"/>
                    </a:cubicBezTo>
                    <a:cubicBezTo>
                      <a:pt x="2628068" y="1082850"/>
                      <a:pt x="2660929" y="1053989"/>
                      <a:pt x="2662834" y="1016270"/>
                    </a:cubicBezTo>
                    <a:cubicBezTo>
                      <a:pt x="2664643" y="980266"/>
                      <a:pt x="2635497" y="948262"/>
                      <a:pt x="2598826" y="946166"/>
                    </a:cubicBezTo>
                    <a:close/>
                    <a:moveTo>
                      <a:pt x="506183" y="81010"/>
                    </a:moveTo>
                    <a:cubicBezTo>
                      <a:pt x="468940" y="81106"/>
                      <a:pt x="439318" y="111300"/>
                      <a:pt x="439699" y="148638"/>
                    </a:cubicBezTo>
                    <a:cubicBezTo>
                      <a:pt x="440175" y="186071"/>
                      <a:pt x="469988" y="215599"/>
                      <a:pt x="507231" y="215503"/>
                    </a:cubicBezTo>
                    <a:cubicBezTo>
                      <a:pt x="544855" y="215313"/>
                      <a:pt x="573906" y="185690"/>
                      <a:pt x="573620" y="147876"/>
                    </a:cubicBezTo>
                    <a:cubicBezTo>
                      <a:pt x="573334" y="110443"/>
                      <a:pt x="543616" y="81010"/>
                      <a:pt x="506183" y="81010"/>
                    </a:cubicBezTo>
                    <a:close/>
                    <a:moveTo>
                      <a:pt x="2237543" y="215503"/>
                    </a:moveTo>
                    <a:cubicBezTo>
                      <a:pt x="2274880" y="215027"/>
                      <a:pt x="2303932" y="185500"/>
                      <a:pt x="2303836" y="148162"/>
                    </a:cubicBezTo>
                    <a:cubicBezTo>
                      <a:pt x="2303741" y="109776"/>
                      <a:pt x="2272976" y="79963"/>
                      <a:pt x="2234494" y="81106"/>
                    </a:cubicBezTo>
                    <a:cubicBezTo>
                      <a:pt x="2197252" y="82153"/>
                      <a:pt x="2169058" y="112062"/>
                      <a:pt x="2169820" y="149781"/>
                    </a:cubicBezTo>
                    <a:cubicBezTo>
                      <a:pt x="2170486" y="187309"/>
                      <a:pt x="2200014" y="215980"/>
                      <a:pt x="2237543" y="21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8FD4A69B-CBCF-6F7B-26A6-C49880F91B22}"/>
                  </a:ext>
                </a:extLst>
              </p:cNvPr>
              <p:cNvSpPr/>
              <p:nvPr/>
            </p:nvSpPr>
            <p:spPr>
              <a:xfrm>
                <a:off x="5384480" y="4110406"/>
                <a:ext cx="580135" cy="690359"/>
              </a:xfrm>
              <a:custGeom>
                <a:avLst/>
                <a:gdLst>
                  <a:gd name="connsiteX0" fmla="*/ 496541 w 580135"/>
                  <a:gd name="connsiteY0" fmla="*/ 300621 h 690359"/>
                  <a:gd name="connsiteX1" fmla="*/ 498065 w 580135"/>
                  <a:gd name="connsiteY1" fmla="*/ 266807 h 690359"/>
                  <a:gd name="connsiteX2" fmla="*/ 497969 w 580135"/>
                  <a:gd name="connsiteY2" fmla="*/ 69735 h 690359"/>
                  <a:gd name="connsiteX3" fmla="*/ 497874 w 580135"/>
                  <a:gd name="connsiteY3" fmla="*/ 61162 h 690359"/>
                  <a:gd name="connsiteX4" fmla="*/ 537593 w 580135"/>
                  <a:gd name="connsiteY4" fmla="*/ 11 h 690359"/>
                  <a:gd name="connsiteX5" fmla="*/ 578837 w 580135"/>
                  <a:gd name="connsiteY5" fmla="*/ 59733 h 690359"/>
                  <a:gd name="connsiteX6" fmla="*/ 578837 w 580135"/>
                  <a:gd name="connsiteY6" fmla="*/ 333958 h 690359"/>
                  <a:gd name="connsiteX7" fmla="*/ 577979 w 580135"/>
                  <a:gd name="connsiteY7" fmla="*/ 393680 h 690359"/>
                  <a:gd name="connsiteX8" fmla="*/ 552452 w 580135"/>
                  <a:gd name="connsiteY8" fmla="*/ 435590 h 690359"/>
                  <a:gd name="connsiteX9" fmla="*/ 505304 w 580135"/>
                  <a:gd name="connsiteY9" fmla="*/ 422731 h 690359"/>
                  <a:gd name="connsiteX10" fmla="*/ 306136 w 580135"/>
                  <a:gd name="connsiteY10" fmla="*/ 226135 h 690359"/>
                  <a:gd name="connsiteX11" fmla="*/ 148021 w 580135"/>
                  <a:gd name="connsiteY11" fmla="*/ 205371 h 690359"/>
                  <a:gd name="connsiteX12" fmla="*/ 84394 w 580135"/>
                  <a:gd name="connsiteY12" fmla="*/ 345864 h 690359"/>
                  <a:gd name="connsiteX13" fmla="*/ 125637 w 580135"/>
                  <a:gd name="connsiteY13" fmla="*/ 418635 h 690359"/>
                  <a:gd name="connsiteX14" fmla="*/ 311470 w 580135"/>
                  <a:gd name="connsiteY14" fmla="*/ 604373 h 690359"/>
                  <a:gd name="connsiteX15" fmla="*/ 329282 w 580135"/>
                  <a:gd name="connsiteY15" fmla="*/ 622947 h 690359"/>
                  <a:gd name="connsiteX16" fmla="*/ 328901 w 580135"/>
                  <a:gd name="connsiteY16" fmla="*/ 677334 h 690359"/>
                  <a:gd name="connsiteX17" fmla="*/ 272798 w 580135"/>
                  <a:gd name="connsiteY17" fmla="*/ 678858 h 690359"/>
                  <a:gd name="connsiteX18" fmla="*/ 246033 w 580135"/>
                  <a:gd name="connsiteY18" fmla="*/ 653141 h 690359"/>
                  <a:gd name="connsiteX19" fmla="*/ 69344 w 580135"/>
                  <a:gd name="connsiteY19" fmla="*/ 478357 h 690359"/>
                  <a:gd name="connsiteX20" fmla="*/ 63248 w 580135"/>
                  <a:gd name="connsiteY20" fmla="*/ 169271 h 690359"/>
                  <a:gd name="connsiteX21" fmla="*/ 372716 w 580135"/>
                  <a:gd name="connsiteY21" fmla="*/ 177367 h 690359"/>
                  <a:gd name="connsiteX22" fmla="*/ 496541 w 580135"/>
                  <a:gd name="connsiteY22" fmla="*/ 300621 h 69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0135" h="690359">
                    <a:moveTo>
                      <a:pt x="496541" y="300621"/>
                    </a:moveTo>
                    <a:cubicBezTo>
                      <a:pt x="497303" y="285000"/>
                      <a:pt x="498065" y="275951"/>
                      <a:pt x="498065" y="266807"/>
                    </a:cubicBezTo>
                    <a:cubicBezTo>
                      <a:pt x="498065" y="201084"/>
                      <a:pt x="497969" y="135362"/>
                      <a:pt x="497969" y="69735"/>
                    </a:cubicBezTo>
                    <a:cubicBezTo>
                      <a:pt x="497969" y="66877"/>
                      <a:pt x="497874" y="64019"/>
                      <a:pt x="497874" y="61162"/>
                    </a:cubicBezTo>
                    <a:cubicBezTo>
                      <a:pt x="497779" y="20586"/>
                      <a:pt x="510828" y="583"/>
                      <a:pt x="537593" y="11"/>
                    </a:cubicBezTo>
                    <a:cubicBezTo>
                      <a:pt x="564359" y="-560"/>
                      <a:pt x="578837" y="20205"/>
                      <a:pt x="578837" y="59733"/>
                    </a:cubicBezTo>
                    <a:cubicBezTo>
                      <a:pt x="578932" y="151173"/>
                      <a:pt x="578837" y="242518"/>
                      <a:pt x="578837" y="333958"/>
                    </a:cubicBezTo>
                    <a:cubicBezTo>
                      <a:pt x="578837" y="353961"/>
                      <a:pt x="582266" y="374725"/>
                      <a:pt x="577979" y="393680"/>
                    </a:cubicBezTo>
                    <a:cubicBezTo>
                      <a:pt x="574455" y="409396"/>
                      <a:pt x="564835" y="430637"/>
                      <a:pt x="552452" y="435590"/>
                    </a:cubicBezTo>
                    <a:cubicBezTo>
                      <a:pt x="540070" y="440543"/>
                      <a:pt x="516162" y="433113"/>
                      <a:pt x="505304" y="422731"/>
                    </a:cubicBezTo>
                    <a:cubicBezTo>
                      <a:pt x="437771" y="358437"/>
                      <a:pt x="373097" y="291000"/>
                      <a:pt x="306136" y="226135"/>
                    </a:cubicBezTo>
                    <a:cubicBezTo>
                      <a:pt x="261368" y="182796"/>
                      <a:pt x="199932" y="176034"/>
                      <a:pt x="148021" y="205371"/>
                    </a:cubicBezTo>
                    <a:cubicBezTo>
                      <a:pt x="98015" y="233660"/>
                      <a:pt x="69821" y="289762"/>
                      <a:pt x="84394" y="345864"/>
                    </a:cubicBezTo>
                    <a:cubicBezTo>
                      <a:pt x="91252" y="372058"/>
                      <a:pt x="106968" y="398823"/>
                      <a:pt x="125637" y="418635"/>
                    </a:cubicBezTo>
                    <a:cubicBezTo>
                      <a:pt x="185835" y="482262"/>
                      <a:pt x="249272" y="542746"/>
                      <a:pt x="311470" y="604373"/>
                    </a:cubicBezTo>
                    <a:cubicBezTo>
                      <a:pt x="317566" y="610374"/>
                      <a:pt x="323852" y="616279"/>
                      <a:pt x="329282" y="622947"/>
                    </a:cubicBezTo>
                    <a:cubicBezTo>
                      <a:pt x="343855" y="641044"/>
                      <a:pt x="344236" y="659713"/>
                      <a:pt x="328901" y="677334"/>
                    </a:cubicBezTo>
                    <a:cubicBezTo>
                      <a:pt x="314232" y="694194"/>
                      <a:pt x="291848" y="694670"/>
                      <a:pt x="272798" y="678858"/>
                    </a:cubicBezTo>
                    <a:cubicBezTo>
                      <a:pt x="263273" y="670953"/>
                      <a:pt x="254796" y="661808"/>
                      <a:pt x="246033" y="653141"/>
                    </a:cubicBezTo>
                    <a:cubicBezTo>
                      <a:pt x="187073" y="594943"/>
                      <a:pt x="127923" y="536936"/>
                      <a:pt x="69344" y="478357"/>
                    </a:cubicBezTo>
                    <a:cubicBezTo>
                      <a:pt x="-20857" y="388155"/>
                      <a:pt x="-23239" y="256520"/>
                      <a:pt x="63248" y="169271"/>
                    </a:cubicBezTo>
                    <a:cubicBezTo>
                      <a:pt x="147926" y="83832"/>
                      <a:pt x="282800" y="87356"/>
                      <a:pt x="372716" y="177367"/>
                    </a:cubicBezTo>
                    <a:cubicBezTo>
                      <a:pt x="412340" y="216991"/>
                      <a:pt x="452059" y="256329"/>
                      <a:pt x="496541" y="300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0718CBBB-ED4E-9B60-889F-EF76C52EAAE6}"/>
                  </a:ext>
                </a:extLst>
              </p:cNvPr>
              <p:cNvSpPr/>
              <p:nvPr/>
            </p:nvSpPr>
            <p:spPr>
              <a:xfrm>
                <a:off x="5591001" y="2057398"/>
                <a:ext cx="1010246" cy="297808"/>
              </a:xfrm>
              <a:custGeom>
                <a:avLst/>
                <a:gdLst>
                  <a:gd name="connsiteX0" fmla="*/ 506047 w 1010246"/>
                  <a:gd name="connsiteY0" fmla="*/ 2 h 297808"/>
                  <a:gd name="connsiteX1" fmla="*/ 642635 w 1010246"/>
                  <a:gd name="connsiteY1" fmla="*/ 94966 h 297808"/>
                  <a:gd name="connsiteX2" fmla="*/ 676639 w 1010246"/>
                  <a:gd name="connsiteY2" fmla="*/ 122398 h 297808"/>
                  <a:gd name="connsiteX3" fmla="*/ 980296 w 1010246"/>
                  <a:gd name="connsiteY3" fmla="*/ 218315 h 297808"/>
                  <a:gd name="connsiteX4" fmla="*/ 997346 w 1010246"/>
                  <a:gd name="connsiteY4" fmla="*/ 287276 h 297808"/>
                  <a:gd name="connsiteX5" fmla="*/ 938958 w 1010246"/>
                  <a:gd name="connsiteY5" fmla="*/ 288038 h 297808"/>
                  <a:gd name="connsiteX6" fmla="*/ 670543 w 1010246"/>
                  <a:gd name="connsiteY6" fmla="*/ 202598 h 297808"/>
                  <a:gd name="connsiteX7" fmla="*/ 634634 w 1010246"/>
                  <a:gd name="connsiteY7" fmla="*/ 218981 h 297808"/>
                  <a:gd name="connsiteX8" fmla="*/ 504142 w 1010246"/>
                  <a:gd name="connsiteY8" fmla="*/ 296420 h 297808"/>
                  <a:gd name="connsiteX9" fmla="*/ 376030 w 1010246"/>
                  <a:gd name="connsiteY9" fmla="*/ 219934 h 297808"/>
                  <a:gd name="connsiteX10" fmla="*/ 337740 w 1010246"/>
                  <a:gd name="connsiteY10" fmla="*/ 202694 h 297808"/>
                  <a:gd name="connsiteX11" fmla="*/ 82375 w 1010246"/>
                  <a:gd name="connsiteY11" fmla="*/ 282513 h 297808"/>
                  <a:gd name="connsiteX12" fmla="*/ 56371 w 1010246"/>
                  <a:gd name="connsiteY12" fmla="*/ 294229 h 297808"/>
                  <a:gd name="connsiteX13" fmla="*/ 3603 w 1010246"/>
                  <a:gd name="connsiteY13" fmla="*/ 274226 h 297808"/>
                  <a:gd name="connsiteX14" fmla="*/ 23796 w 1010246"/>
                  <a:gd name="connsiteY14" fmla="*/ 221553 h 297808"/>
                  <a:gd name="connsiteX15" fmla="*/ 190674 w 1010246"/>
                  <a:gd name="connsiteY15" fmla="*/ 155259 h 297808"/>
                  <a:gd name="connsiteX16" fmla="*/ 335168 w 1010246"/>
                  <a:gd name="connsiteY16" fmla="*/ 121826 h 297808"/>
                  <a:gd name="connsiteX17" fmla="*/ 366886 w 1010246"/>
                  <a:gd name="connsiteY17" fmla="*/ 95442 h 297808"/>
                  <a:gd name="connsiteX18" fmla="*/ 506047 w 1010246"/>
                  <a:gd name="connsiteY18" fmla="*/ 2 h 297808"/>
                  <a:gd name="connsiteX19" fmla="*/ 506332 w 1010246"/>
                  <a:gd name="connsiteY19" fmla="*/ 215933 h 297808"/>
                  <a:gd name="connsiteX20" fmla="*/ 572531 w 1010246"/>
                  <a:gd name="connsiteY20" fmla="*/ 147830 h 297808"/>
                  <a:gd name="connsiteX21" fmla="*/ 505189 w 1010246"/>
                  <a:gd name="connsiteY21" fmla="*/ 80488 h 297808"/>
                  <a:gd name="connsiteX22" fmla="*/ 437562 w 1010246"/>
                  <a:gd name="connsiteY22" fmla="*/ 150401 h 297808"/>
                  <a:gd name="connsiteX23" fmla="*/ 506332 w 1010246"/>
                  <a:gd name="connsiteY23" fmla="*/ 215933 h 29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0246" h="297808">
                    <a:moveTo>
                      <a:pt x="506047" y="2"/>
                    </a:moveTo>
                    <a:cubicBezTo>
                      <a:pt x="566435" y="287"/>
                      <a:pt x="621490" y="37244"/>
                      <a:pt x="642635" y="94966"/>
                    </a:cubicBezTo>
                    <a:cubicBezTo>
                      <a:pt x="649207" y="112968"/>
                      <a:pt x="658447" y="119921"/>
                      <a:pt x="676639" y="122398"/>
                    </a:cubicBezTo>
                    <a:cubicBezTo>
                      <a:pt x="783224" y="137257"/>
                      <a:pt x="883808" y="171547"/>
                      <a:pt x="980296" y="218315"/>
                    </a:cubicBezTo>
                    <a:cubicBezTo>
                      <a:pt x="1012015" y="233745"/>
                      <a:pt x="1019920" y="267178"/>
                      <a:pt x="997346" y="287276"/>
                    </a:cubicBezTo>
                    <a:cubicBezTo>
                      <a:pt x="978296" y="304325"/>
                      <a:pt x="958770" y="297753"/>
                      <a:pt x="938958" y="288038"/>
                    </a:cubicBezTo>
                    <a:cubicBezTo>
                      <a:pt x="853804" y="246128"/>
                      <a:pt x="764174" y="218219"/>
                      <a:pt x="670543" y="202598"/>
                    </a:cubicBezTo>
                    <a:cubicBezTo>
                      <a:pt x="652922" y="199646"/>
                      <a:pt x="643778" y="202122"/>
                      <a:pt x="634634" y="218981"/>
                    </a:cubicBezTo>
                    <a:cubicBezTo>
                      <a:pt x="607012" y="270226"/>
                      <a:pt x="562244" y="296610"/>
                      <a:pt x="504142" y="296420"/>
                    </a:cubicBezTo>
                    <a:cubicBezTo>
                      <a:pt x="447182" y="296229"/>
                      <a:pt x="403081" y="269940"/>
                      <a:pt x="376030" y="219934"/>
                    </a:cubicBezTo>
                    <a:cubicBezTo>
                      <a:pt x="366124" y="201741"/>
                      <a:pt x="356123" y="199550"/>
                      <a:pt x="337740" y="202694"/>
                    </a:cubicBezTo>
                    <a:cubicBezTo>
                      <a:pt x="248872" y="217743"/>
                      <a:pt x="163909" y="244604"/>
                      <a:pt x="82375" y="282513"/>
                    </a:cubicBezTo>
                    <a:cubicBezTo>
                      <a:pt x="73707" y="286514"/>
                      <a:pt x="65325" y="291086"/>
                      <a:pt x="56371" y="294229"/>
                    </a:cubicBezTo>
                    <a:cubicBezTo>
                      <a:pt x="33607" y="302325"/>
                      <a:pt x="10842" y="294229"/>
                      <a:pt x="3603" y="274226"/>
                    </a:cubicBezTo>
                    <a:cubicBezTo>
                      <a:pt x="-4684" y="251557"/>
                      <a:pt x="1031" y="231269"/>
                      <a:pt x="23796" y="221553"/>
                    </a:cubicBezTo>
                    <a:cubicBezTo>
                      <a:pt x="78946" y="198122"/>
                      <a:pt x="133905" y="173833"/>
                      <a:pt x="190674" y="155259"/>
                    </a:cubicBezTo>
                    <a:cubicBezTo>
                      <a:pt x="237442" y="139924"/>
                      <a:pt x="286591" y="131256"/>
                      <a:pt x="335168" y="121826"/>
                    </a:cubicBezTo>
                    <a:cubicBezTo>
                      <a:pt x="352218" y="118493"/>
                      <a:pt x="360695" y="112016"/>
                      <a:pt x="366886" y="95442"/>
                    </a:cubicBezTo>
                    <a:cubicBezTo>
                      <a:pt x="388889" y="36863"/>
                      <a:pt x="444420" y="-284"/>
                      <a:pt x="506047" y="2"/>
                    </a:cubicBezTo>
                    <a:close/>
                    <a:moveTo>
                      <a:pt x="506332" y="215933"/>
                    </a:moveTo>
                    <a:cubicBezTo>
                      <a:pt x="543194" y="215171"/>
                      <a:pt x="572912" y="184596"/>
                      <a:pt x="572531" y="147830"/>
                    </a:cubicBezTo>
                    <a:cubicBezTo>
                      <a:pt x="572150" y="111254"/>
                      <a:pt x="541480" y="80583"/>
                      <a:pt x="505189" y="80488"/>
                    </a:cubicBezTo>
                    <a:cubicBezTo>
                      <a:pt x="467947" y="80393"/>
                      <a:pt x="436419" y="112968"/>
                      <a:pt x="437562" y="150401"/>
                    </a:cubicBezTo>
                    <a:cubicBezTo>
                      <a:pt x="438705" y="187263"/>
                      <a:pt x="469566" y="216695"/>
                      <a:pt x="506332" y="215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639F97B4-87C6-A874-64DC-897F8CBB7B74}"/>
                  </a:ext>
                </a:extLst>
              </p:cNvPr>
              <p:cNvSpPr/>
              <p:nvPr/>
            </p:nvSpPr>
            <p:spPr>
              <a:xfrm>
                <a:off x="7267671" y="4591972"/>
                <a:ext cx="81247" cy="208553"/>
              </a:xfrm>
              <a:custGeom>
                <a:avLst/>
                <a:gdLst>
                  <a:gd name="connsiteX0" fmla="*/ 80866 w 81247"/>
                  <a:gd name="connsiteY0" fmla="*/ 104043 h 208553"/>
                  <a:gd name="connsiteX1" fmla="*/ 80675 w 81247"/>
                  <a:gd name="connsiteY1" fmla="*/ 166813 h 208553"/>
                  <a:gd name="connsiteX2" fmla="*/ 39527 w 81247"/>
                  <a:gd name="connsiteY2" fmla="*/ 208437 h 208553"/>
                  <a:gd name="connsiteX3" fmla="*/ 856 w 81247"/>
                  <a:gd name="connsiteY3" fmla="*/ 167289 h 208553"/>
                  <a:gd name="connsiteX4" fmla="*/ 665 w 81247"/>
                  <a:gd name="connsiteY4" fmla="*/ 41654 h 208553"/>
                  <a:gd name="connsiteX5" fmla="*/ 42099 w 81247"/>
                  <a:gd name="connsiteY5" fmla="*/ 125 h 208553"/>
                  <a:gd name="connsiteX6" fmla="*/ 80961 w 81247"/>
                  <a:gd name="connsiteY6" fmla="*/ 41273 h 208553"/>
                  <a:gd name="connsiteX7" fmla="*/ 81152 w 81247"/>
                  <a:gd name="connsiteY7" fmla="*/ 72706 h 208553"/>
                  <a:gd name="connsiteX8" fmla="*/ 81152 w 81247"/>
                  <a:gd name="connsiteY8" fmla="*/ 104138 h 208553"/>
                  <a:gd name="connsiteX9" fmla="*/ 80866 w 81247"/>
                  <a:gd name="connsiteY9" fmla="*/ 104043 h 20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47" h="208553">
                    <a:moveTo>
                      <a:pt x="80866" y="104043"/>
                    </a:moveTo>
                    <a:cubicBezTo>
                      <a:pt x="80866" y="124998"/>
                      <a:pt x="81723" y="145953"/>
                      <a:pt x="80675" y="166813"/>
                    </a:cubicBezTo>
                    <a:cubicBezTo>
                      <a:pt x="79342" y="192816"/>
                      <a:pt x="62197" y="210152"/>
                      <a:pt x="39527" y="208437"/>
                    </a:cubicBezTo>
                    <a:cubicBezTo>
                      <a:pt x="14953" y="206532"/>
                      <a:pt x="1427" y="191578"/>
                      <a:pt x="856" y="167289"/>
                    </a:cubicBezTo>
                    <a:cubicBezTo>
                      <a:pt x="-97" y="125474"/>
                      <a:pt x="-382" y="83564"/>
                      <a:pt x="665" y="41654"/>
                    </a:cubicBezTo>
                    <a:cubicBezTo>
                      <a:pt x="1332" y="16318"/>
                      <a:pt x="19811" y="-1684"/>
                      <a:pt x="42099" y="125"/>
                    </a:cubicBezTo>
                    <a:cubicBezTo>
                      <a:pt x="66674" y="2030"/>
                      <a:pt x="79532" y="16794"/>
                      <a:pt x="80961" y="41273"/>
                    </a:cubicBezTo>
                    <a:cubicBezTo>
                      <a:pt x="81533" y="51751"/>
                      <a:pt x="81056" y="62228"/>
                      <a:pt x="81152" y="72706"/>
                    </a:cubicBezTo>
                    <a:cubicBezTo>
                      <a:pt x="81152" y="83183"/>
                      <a:pt x="81152" y="93661"/>
                      <a:pt x="81152" y="104138"/>
                    </a:cubicBezTo>
                    <a:cubicBezTo>
                      <a:pt x="80961" y="104043"/>
                      <a:pt x="80961" y="104043"/>
                      <a:pt x="80866" y="104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3" name="!!矩形: 圆角 62">
            <a:extLst>
              <a:ext uri="{FF2B5EF4-FFF2-40B4-BE49-F238E27FC236}">
                <a16:creationId xmlns:a16="http://schemas.microsoft.com/office/drawing/2014/main" id="{95674CD3-0AB2-268A-84DA-1E96EA509763}"/>
              </a:ext>
            </a:extLst>
          </p:cNvPr>
          <p:cNvSpPr/>
          <p:nvPr/>
        </p:nvSpPr>
        <p:spPr>
          <a:xfrm>
            <a:off x="1428193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100000">
                <a:srgbClr val="9BBB59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64" name="!!组合 63">
            <a:extLst>
              <a:ext uri="{FF2B5EF4-FFF2-40B4-BE49-F238E27FC236}">
                <a16:creationId xmlns:a16="http://schemas.microsoft.com/office/drawing/2014/main" id="{5B2AC6D8-B796-BFC6-4AA9-7AE6E5125396}"/>
              </a:ext>
            </a:extLst>
          </p:cNvPr>
          <p:cNvGrpSpPr/>
          <p:nvPr/>
        </p:nvGrpSpPr>
        <p:grpSpPr>
          <a:xfrm>
            <a:off x="1597569" y="2330418"/>
            <a:ext cx="2139335" cy="2776027"/>
            <a:chOff x="1839616" y="2195947"/>
            <a:chExt cx="2139335" cy="2776027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DD4863B-B02E-4C66-8430-E5D89CB41321}"/>
                </a:ext>
              </a:extLst>
            </p:cNvPr>
            <p:cNvSpPr txBox="1"/>
            <p:nvPr/>
          </p:nvSpPr>
          <p:spPr>
            <a:xfrm>
              <a:off x="1893168" y="3369687"/>
              <a:ext cx="1980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11D17B"/>
                  </a:solidFill>
                  <a:effectLst/>
                  <a:uLnTx/>
                  <a:uFillTx/>
                </a:rPr>
                <a:t>依赖管理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1D17B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4225887-212E-B25E-BBF6-61A08C79F70D}"/>
                </a:ext>
              </a:extLst>
            </p:cNvPr>
            <p:cNvSpPr txBox="1"/>
            <p:nvPr/>
          </p:nvSpPr>
          <p:spPr>
            <a:xfrm>
              <a:off x="1839616" y="4262869"/>
              <a:ext cx="213933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方便快捷的管理项目依赖的资源（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jar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包）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EF53D2B-BF92-99E0-3A16-37DDD355521B}"/>
                </a:ext>
              </a:extLst>
            </p:cNvPr>
            <p:cNvCxnSpPr>
              <a:cxnSpLocks/>
            </p:cNvCxnSpPr>
            <p:nvPr/>
          </p:nvCxnSpPr>
          <p:spPr>
            <a:xfrm>
              <a:off x="2006088" y="3897118"/>
              <a:ext cx="1758757" cy="0"/>
            </a:xfrm>
            <a:prstGeom prst="line">
              <a:avLst/>
            </a:prstGeom>
            <a:noFill/>
            <a:ln w="12700" cap="flat" cmpd="sng" algn="ctr">
              <a:solidFill>
                <a:srgbClr val="9BBB59"/>
              </a:solidFill>
              <a:prstDash val="solid"/>
            </a:ln>
            <a:effectLst/>
          </p:spPr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34695EF-4513-B56D-BFDD-5DA61EC59D01}"/>
                </a:ext>
              </a:extLst>
            </p:cNvPr>
            <p:cNvGrpSpPr/>
            <p:nvPr/>
          </p:nvGrpSpPr>
          <p:grpSpPr>
            <a:xfrm>
              <a:off x="2575561" y="2195947"/>
              <a:ext cx="667443" cy="667448"/>
              <a:chOff x="1235086" y="1687042"/>
              <a:chExt cx="667443" cy="667448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C3F11F04-1F73-8F7C-9FB6-0989F9C9CA89}"/>
                  </a:ext>
                </a:extLst>
              </p:cNvPr>
              <p:cNvSpPr/>
              <p:nvPr/>
            </p:nvSpPr>
            <p:spPr>
              <a:xfrm>
                <a:off x="1235086" y="1687042"/>
                <a:ext cx="667443" cy="667448"/>
              </a:xfrm>
              <a:custGeom>
                <a:avLst/>
                <a:gdLst>
                  <a:gd name="connsiteX0" fmla="*/ 112755 w 667443"/>
                  <a:gd name="connsiteY0" fmla="*/ 541434 h 667448"/>
                  <a:gd name="connsiteX1" fmla="*/ 70395 w 667443"/>
                  <a:gd name="connsiteY1" fmla="*/ 478380 h 667448"/>
                  <a:gd name="connsiteX2" fmla="*/ 36794 w 667443"/>
                  <a:gd name="connsiteY2" fmla="*/ 381796 h 667448"/>
                  <a:gd name="connsiteX3" fmla="*/ 30376 w 667443"/>
                  <a:gd name="connsiteY3" fmla="*/ 374357 h 667448"/>
                  <a:gd name="connsiteX4" fmla="*/ 19 w 667443"/>
                  <a:gd name="connsiteY4" fmla="*/ 333921 h 667448"/>
                  <a:gd name="connsiteX5" fmla="*/ 30468 w 667443"/>
                  <a:gd name="connsiteY5" fmla="*/ 292673 h 667448"/>
                  <a:gd name="connsiteX6" fmla="*/ 36146 w 667443"/>
                  <a:gd name="connsiteY6" fmla="*/ 287343 h 667448"/>
                  <a:gd name="connsiteX7" fmla="*/ 111898 w 667443"/>
                  <a:gd name="connsiteY7" fmla="*/ 130602 h 667448"/>
                  <a:gd name="connsiteX8" fmla="*/ 113751 w 667443"/>
                  <a:gd name="connsiteY8" fmla="*/ 127914 h 667448"/>
                  <a:gd name="connsiteX9" fmla="*/ 108607 w 667443"/>
                  <a:gd name="connsiteY9" fmla="*/ 122399 h 667448"/>
                  <a:gd name="connsiteX10" fmla="*/ 79154 w 667443"/>
                  <a:gd name="connsiteY10" fmla="*/ 92877 h 667448"/>
                  <a:gd name="connsiteX11" fmla="*/ 51092 w 667443"/>
                  <a:gd name="connsiteY11" fmla="*/ 83839 h 667448"/>
                  <a:gd name="connsiteX12" fmla="*/ 4399 w 667443"/>
                  <a:gd name="connsiteY12" fmla="*/ 61431 h 667448"/>
                  <a:gd name="connsiteX13" fmla="*/ 15522 w 667443"/>
                  <a:gd name="connsiteY13" fmla="*/ 9802 h 667448"/>
                  <a:gd name="connsiteX14" fmla="*/ 68356 w 667443"/>
                  <a:gd name="connsiteY14" fmla="*/ 8574 h 667448"/>
                  <a:gd name="connsiteX15" fmla="*/ 81866 w 667443"/>
                  <a:gd name="connsiteY15" fmla="*/ 58929 h 667448"/>
                  <a:gd name="connsiteX16" fmla="*/ 84322 w 667443"/>
                  <a:gd name="connsiteY16" fmla="*/ 70631 h 667448"/>
                  <a:gd name="connsiteX17" fmla="*/ 122210 w 667443"/>
                  <a:gd name="connsiteY17" fmla="*/ 108449 h 667448"/>
                  <a:gd name="connsiteX18" fmla="*/ 126450 w 667443"/>
                  <a:gd name="connsiteY18" fmla="*/ 114543 h 667448"/>
                  <a:gd name="connsiteX19" fmla="*/ 159680 w 667443"/>
                  <a:gd name="connsiteY19" fmla="*/ 88590 h 667448"/>
                  <a:gd name="connsiteX20" fmla="*/ 285091 w 667443"/>
                  <a:gd name="connsiteY20" fmla="*/ 36822 h 667448"/>
                  <a:gd name="connsiteX21" fmla="*/ 293109 w 667443"/>
                  <a:gd name="connsiteY21" fmla="*/ 30125 h 667448"/>
                  <a:gd name="connsiteX22" fmla="*/ 333685 w 667443"/>
                  <a:gd name="connsiteY22" fmla="*/ 0 h 667448"/>
                  <a:gd name="connsiteX23" fmla="*/ 374353 w 667443"/>
                  <a:gd name="connsiteY23" fmla="*/ 30102 h 667448"/>
                  <a:gd name="connsiteX24" fmla="*/ 380865 w 667443"/>
                  <a:gd name="connsiteY24" fmla="*/ 36683 h 667448"/>
                  <a:gd name="connsiteX25" fmla="*/ 535891 w 667443"/>
                  <a:gd name="connsiteY25" fmla="*/ 111091 h 667448"/>
                  <a:gd name="connsiteX26" fmla="*/ 538046 w 667443"/>
                  <a:gd name="connsiteY26" fmla="*/ 112852 h 667448"/>
                  <a:gd name="connsiteX27" fmla="*/ 541175 w 667443"/>
                  <a:gd name="connsiteY27" fmla="*/ 113918 h 667448"/>
                  <a:gd name="connsiteX28" fmla="*/ 551533 w 667443"/>
                  <a:gd name="connsiteY28" fmla="*/ 102123 h 667448"/>
                  <a:gd name="connsiteX29" fmla="*/ 583535 w 667443"/>
                  <a:gd name="connsiteY29" fmla="*/ 70214 h 667448"/>
                  <a:gd name="connsiteX30" fmla="*/ 585829 w 667443"/>
                  <a:gd name="connsiteY30" fmla="*/ 59716 h 667448"/>
                  <a:gd name="connsiteX31" fmla="*/ 624921 w 667443"/>
                  <a:gd name="connsiteY31" fmla="*/ 23 h 667448"/>
                  <a:gd name="connsiteX32" fmla="*/ 664130 w 667443"/>
                  <a:gd name="connsiteY32" fmla="*/ 26371 h 667448"/>
                  <a:gd name="connsiteX33" fmla="*/ 654606 w 667443"/>
                  <a:gd name="connsiteY33" fmla="*/ 73180 h 667448"/>
                  <a:gd name="connsiteX34" fmla="*/ 608306 w 667443"/>
                  <a:gd name="connsiteY34" fmla="*/ 81870 h 667448"/>
                  <a:gd name="connsiteX35" fmla="*/ 597137 w 667443"/>
                  <a:gd name="connsiteY35" fmla="*/ 83955 h 667448"/>
                  <a:gd name="connsiteX36" fmla="*/ 559388 w 667443"/>
                  <a:gd name="connsiteY36" fmla="*/ 121912 h 667448"/>
                  <a:gd name="connsiteX37" fmla="*/ 554082 w 667443"/>
                  <a:gd name="connsiteY37" fmla="*/ 127520 h 667448"/>
                  <a:gd name="connsiteX38" fmla="*/ 583303 w 667443"/>
                  <a:gd name="connsiteY38" fmla="*/ 166149 h 667448"/>
                  <a:gd name="connsiteX39" fmla="*/ 630599 w 667443"/>
                  <a:gd name="connsiteY39" fmla="*/ 285327 h 667448"/>
                  <a:gd name="connsiteX40" fmla="*/ 637435 w 667443"/>
                  <a:gd name="connsiteY40" fmla="*/ 293206 h 667448"/>
                  <a:gd name="connsiteX41" fmla="*/ 667443 w 667443"/>
                  <a:gd name="connsiteY41" fmla="*/ 333874 h 667448"/>
                  <a:gd name="connsiteX42" fmla="*/ 637226 w 667443"/>
                  <a:gd name="connsiteY42" fmla="*/ 374496 h 667448"/>
                  <a:gd name="connsiteX43" fmla="*/ 630900 w 667443"/>
                  <a:gd name="connsiteY43" fmla="*/ 380405 h 667448"/>
                  <a:gd name="connsiteX44" fmla="*/ 555310 w 667443"/>
                  <a:gd name="connsiteY44" fmla="*/ 537123 h 667448"/>
                  <a:gd name="connsiteX45" fmla="*/ 553711 w 667443"/>
                  <a:gd name="connsiteY45" fmla="*/ 539418 h 667448"/>
                  <a:gd name="connsiteX46" fmla="*/ 558624 w 667443"/>
                  <a:gd name="connsiteY46" fmla="*/ 544771 h 667448"/>
                  <a:gd name="connsiteX47" fmla="*/ 597879 w 667443"/>
                  <a:gd name="connsiteY47" fmla="*/ 584188 h 667448"/>
                  <a:gd name="connsiteX48" fmla="*/ 607287 w 667443"/>
                  <a:gd name="connsiteY48" fmla="*/ 586041 h 667448"/>
                  <a:gd name="connsiteX49" fmla="*/ 659704 w 667443"/>
                  <a:gd name="connsiteY49" fmla="*/ 600293 h 667448"/>
                  <a:gd name="connsiteX50" fmla="*/ 654768 w 667443"/>
                  <a:gd name="connsiteY50" fmla="*/ 655073 h 667448"/>
                  <a:gd name="connsiteX51" fmla="*/ 600520 w 667443"/>
                  <a:gd name="connsiteY51" fmla="*/ 659870 h 667448"/>
                  <a:gd name="connsiteX52" fmla="*/ 585690 w 667443"/>
                  <a:gd name="connsiteY52" fmla="*/ 607407 h 667448"/>
                  <a:gd name="connsiteX53" fmla="*/ 586199 w 667443"/>
                  <a:gd name="connsiteY53" fmla="*/ 600107 h 667448"/>
                  <a:gd name="connsiteX54" fmla="*/ 584322 w 667443"/>
                  <a:gd name="connsiteY54" fmla="*/ 598138 h 667448"/>
                  <a:gd name="connsiteX55" fmla="*/ 539854 w 667443"/>
                  <a:gd name="connsiteY55" fmla="*/ 553599 h 667448"/>
                  <a:gd name="connsiteX56" fmla="*/ 535242 w 667443"/>
                  <a:gd name="connsiteY56" fmla="*/ 557006 h 667448"/>
                  <a:gd name="connsiteX57" fmla="*/ 382023 w 667443"/>
                  <a:gd name="connsiteY57" fmla="*/ 630649 h 667448"/>
                  <a:gd name="connsiteX58" fmla="*/ 374237 w 667443"/>
                  <a:gd name="connsiteY58" fmla="*/ 637601 h 667448"/>
                  <a:gd name="connsiteX59" fmla="*/ 333430 w 667443"/>
                  <a:gd name="connsiteY59" fmla="*/ 667448 h 667448"/>
                  <a:gd name="connsiteX60" fmla="*/ 293318 w 667443"/>
                  <a:gd name="connsiteY60" fmla="*/ 637670 h 667448"/>
                  <a:gd name="connsiteX61" fmla="*/ 284883 w 667443"/>
                  <a:gd name="connsiteY61" fmla="*/ 630533 h 667448"/>
                  <a:gd name="connsiteX62" fmla="*/ 133379 w 667443"/>
                  <a:gd name="connsiteY62" fmla="*/ 557979 h 667448"/>
                  <a:gd name="connsiteX63" fmla="*/ 129694 w 667443"/>
                  <a:gd name="connsiteY63" fmla="*/ 554804 h 667448"/>
                  <a:gd name="connsiteX64" fmla="*/ 127099 w 667443"/>
                  <a:gd name="connsiteY64" fmla="*/ 553368 h 667448"/>
                  <a:gd name="connsiteX65" fmla="*/ 111782 w 667443"/>
                  <a:gd name="connsiteY65" fmla="*/ 569565 h 667448"/>
                  <a:gd name="connsiteX66" fmla="*/ 83163 w 667443"/>
                  <a:gd name="connsiteY66" fmla="*/ 597975 h 667448"/>
                  <a:gd name="connsiteX67" fmla="*/ 81518 w 667443"/>
                  <a:gd name="connsiteY67" fmla="*/ 607430 h 667448"/>
                  <a:gd name="connsiteX68" fmla="*/ 57117 w 667443"/>
                  <a:gd name="connsiteY68" fmla="*/ 664829 h 667448"/>
                  <a:gd name="connsiteX69" fmla="*/ 1780 w 667443"/>
                  <a:gd name="connsiteY69" fmla="*/ 636813 h 667448"/>
                  <a:gd name="connsiteX70" fmla="*/ 33040 w 667443"/>
                  <a:gd name="connsiteY70" fmla="*/ 583191 h 667448"/>
                  <a:gd name="connsiteX71" fmla="*/ 60871 w 667443"/>
                  <a:gd name="connsiteY71" fmla="*/ 586041 h 667448"/>
                  <a:gd name="connsiteX72" fmla="*/ 67383 w 667443"/>
                  <a:gd name="connsiteY72" fmla="*/ 585972 h 667448"/>
                  <a:gd name="connsiteX73" fmla="*/ 112755 w 667443"/>
                  <a:gd name="connsiteY73" fmla="*/ 541434 h 667448"/>
                  <a:gd name="connsiteX74" fmla="*/ 292553 w 667443"/>
                  <a:gd name="connsiteY74" fmla="*/ 611763 h 667448"/>
                  <a:gd name="connsiteX75" fmla="*/ 294198 w 667443"/>
                  <a:gd name="connsiteY75" fmla="*/ 608589 h 667448"/>
                  <a:gd name="connsiteX76" fmla="*/ 332503 w 667443"/>
                  <a:gd name="connsiteY76" fmla="*/ 582195 h 667448"/>
                  <a:gd name="connsiteX77" fmla="*/ 372662 w 667443"/>
                  <a:gd name="connsiteY77" fmla="*/ 607777 h 667448"/>
                  <a:gd name="connsiteX78" fmla="*/ 381004 w 667443"/>
                  <a:gd name="connsiteY78" fmla="*/ 610975 h 667448"/>
                  <a:gd name="connsiteX79" fmla="*/ 610832 w 667443"/>
                  <a:gd name="connsiteY79" fmla="*/ 382074 h 667448"/>
                  <a:gd name="connsiteX80" fmla="*/ 605688 w 667443"/>
                  <a:gd name="connsiteY80" fmla="*/ 371553 h 667448"/>
                  <a:gd name="connsiteX81" fmla="*/ 582167 w 667443"/>
                  <a:gd name="connsiteY81" fmla="*/ 333573 h 667448"/>
                  <a:gd name="connsiteX82" fmla="*/ 604622 w 667443"/>
                  <a:gd name="connsiteY82" fmla="*/ 296381 h 667448"/>
                  <a:gd name="connsiteX83" fmla="*/ 610415 w 667443"/>
                  <a:gd name="connsiteY83" fmla="*/ 283682 h 667448"/>
                  <a:gd name="connsiteX84" fmla="*/ 609743 w 667443"/>
                  <a:gd name="connsiteY84" fmla="*/ 279580 h 667448"/>
                  <a:gd name="connsiteX85" fmla="*/ 381421 w 667443"/>
                  <a:gd name="connsiteY85" fmla="*/ 56495 h 667448"/>
                  <a:gd name="connsiteX86" fmla="*/ 371966 w 667443"/>
                  <a:gd name="connsiteY86" fmla="*/ 61223 h 667448"/>
                  <a:gd name="connsiteX87" fmla="*/ 334959 w 667443"/>
                  <a:gd name="connsiteY87" fmla="*/ 85207 h 667448"/>
                  <a:gd name="connsiteX88" fmla="*/ 296724 w 667443"/>
                  <a:gd name="connsiteY88" fmla="*/ 63285 h 667448"/>
                  <a:gd name="connsiteX89" fmla="*/ 283701 w 667443"/>
                  <a:gd name="connsiteY89" fmla="*/ 56959 h 667448"/>
                  <a:gd name="connsiteX90" fmla="*/ 280272 w 667443"/>
                  <a:gd name="connsiteY90" fmla="*/ 57492 h 667448"/>
                  <a:gd name="connsiteX91" fmla="*/ 56584 w 667443"/>
                  <a:gd name="connsiteY91" fmla="*/ 285304 h 667448"/>
                  <a:gd name="connsiteX92" fmla="*/ 61752 w 667443"/>
                  <a:gd name="connsiteY92" fmla="*/ 295825 h 667448"/>
                  <a:gd name="connsiteX93" fmla="*/ 85249 w 667443"/>
                  <a:gd name="connsiteY93" fmla="*/ 332438 h 667448"/>
                  <a:gd name="connsiteX94" fmla="*/ 65320 w 667443"/>
                  <a:gd name="connsiteY94" fmla="*/ 369862 h 667448"/>
                  <a:gd name="connsiteX95" fmla="*/ 57696 w 667443"/>
                  <a:gd name="connsiteY95" fmla="*/ 387821 h 667448"/>
                  <a:gd name="connsiteX96" fmla="*/ 57859 w 667443"/>
                  <a:gd name="connsiteY96" fmla="*/ 388493 h 667448"/>
                  <a:gd name="connsiteX97" fmla="*/ 207926 w 667443"/>
                  <a:gd name="connsiteY97" fmla="*/ 584813 h 667448"/>
                  <a:gd name="connsiteX98" fmla="*/ 292553 w 667443"/>
                  <a:gd name="connsiteY98" fmla="*/ 611763 h 667448"/>
                  <a:gd name="connsiteX99" fmla="*/ 601725 w 667443"/>
                  <a:gd name="connsiteY99" fmla="*/ 333874 h 667448"/>
                  <a:gd name="connsiteX100" fmla="*/ 624759 w 667443"/>
                  <a:gd name="connsiteY100" fmla="*/ 356908 h 667448"/>
                  <a:gd name="connsiteX101" fmla="*/ 647909 w 667443"/>
                  <a:gd name="connsiteY101" fmla="*/ 333874 h 667448"/>
                  <a:gd name="connsiteX102" fmla="*/ 624411 w 667443"/>
                  <a:gd name="connsiteY102" fmla="*/ 310493 h 667448"/>
                  <a:gd name="connsiteX103" fmla="*/ 601725 w 667443"/>
                  <a:gd name="connsiteY103" fmla="*/ 333874 h 667448"/>
                  <a:gd name="connsiteX104" fmla="*/ 333662 w 667443"/>
                  <a:gd name="connsiteY104" fmla="*/ 601706 h 667448"/>
                  <a:gd name="connsiteX105" fmla="*/ 310512 w 667443"/>
                  <a:gd name="connsiteY105" fmla="*/ 624601 h 667448"/>
                  <a:gd name="connsiteX106" fmla="*/ 333430 w 667443"/>
                  <a:gd name="connsiteY106" fmla="*/ 647866 h 667448"/>
                  <a:gd name="connsiteX107" fmla="*/ 356927 w 667443"/>
                  <a:gd name="connsiteY107" fmla="*/ 624485 h 667448"/>
                  <a:gd name="connsiteX108" fmla="*/ 333662 w 667443"/>
                  <a:gd name="connsiteY108" fmla="*/ 601706 h 667448"/>
                  <a:gd name="connsiteX109" fmla="*/ 333708 w 667443"/>
                  <a:gd name="connsiteY109" fmla="*/ 65695 h 667448"/>
                  <a:gd name="connsiteX110" fmla="*/ 356927 w 667443"/>
                  <a:gd name="connsiteY110" fmla="*/ 42847 h 667448"/>
                  <a:gd name="connsiteX111" fmla="*/ 334079 w 667443"/>
                  <a:gd name="connsiteY111" fmla="*/ 19535 h 667448"/>
                  <a:gd name="connsiteX112" fmla="*/ 310512 w 667443"/>
                  <a:gd name="connsiteY112" fmla="*/ 42823 h 667448"/>
                  <a:gd name="connsiteX113" fmla="*/ 333708 w 667443"/>
                  <a:gd name="connsiteY113" fmla="*/ 65695 h 667448"/>
                  <a:gd name="connsiteX114" fmla="*/ 65737 w 667443"/>
                  <a:gd name="connsiteY114" fmla="*/ 333619 h 667448"/>
                  <a:gd name="connsiteX115" fmla="*/ 42819 w 667443"/>
                  <a:gd name="connsiteY115" fmla="*/ 310493 h 667448"/>
                  <a:gd name="connsiteX116" fmla="*/ 19577 w 667443"/>
                  <a:gd name="connsiteY116" fmla="*/ 333411 h 667448"/>
                  <a:gd name="connsiteX117" fmla="*/ 42958 w 667443"/>
                  <a:gd name="connsiteY117" fmla="*/ 356908 h 667448"/>
                  <a:gd name="connsiteX118" fmla="*/ 65737 w 667443"/>
                  <a:gd name="connsiteY118" fmla="*/ 333619 h 667448"/>
                  <a:gd name="connsiteX119" fmla="*/ 624805 w 667443"/>
                  <a:gd name="connsiteY119" fmla="*/ 65695 h 667448"/>
                  <a:gd name="connsiteX120" fmla="*/ 647909 w 667443"/>
                  <a:gd name="connsiteY120" fmla="*/ 42823 h 667448"/>
                  <a:gd name="connsiteX121" fmla="*/ 625060 w 667443"/>
                  <a:gd name="connsiteY121" fmla="*/ 19535 h 667448"/>
                  <a:gd name="connsiteX122" fmla="*/ 601748 w 667443"/>
                  <a:gd name="connsiteY122" fmla="*/ 42870 h 667448"/>
                  <a:gd name="connsiteX123" fmla="*/ 624805 w 667443"/>
                  <a:gd name="connsiteY123" fmla="*/ 65695 h 667448"/>
                  <a:gd name="connsiteX124" fmla="*/ 42750 w 667443"/>
                  <a:gd name="connsiteY124" fmla="*/ 601706 h 667448"/>
                  <a:gd name="connsiteX125" fmla="*/ 19554 w 667443"/>
                  <a:gd name="connsiteY125" fmla="*/ 624485 h 667448"/>
                  <a:gd name="connsiteX126" fmla="*/ 42286 w 667443"/>
                  <a:gd name="connsiteY126" fmla="*/ 647890 h 667448"/>
                  <a:gd name="connsiteX127" fmla="*/ 65714 w 667443"/>
                  <a:gd name="connsiteY127" fmla="*/ 624624 h 667448"/>
                  <a:gd name="connsiteX128" fmla="*/ 42750 w 667443"/>
                  <a:gd name="connsiteY128" fmla="*/ 601706 h 667448"/>
                  <a:gd name="connsiteX129" fmla="*/ 624713 w 667443"/>
                  <a:gd name="connsiteY129" fmla="*/ 601706 h 667448"/>
                  <a:gd name="connsiteX130" fmla="*/ 601748 w 667443"/>
                  <a:gd name="connsiteY130" fmla="*/ 624578 h 667448"/>
                  <a:gd name="connsiteX131" fmla="*/ 625153 w 667443"/>
                  <a:gd name="connsiteY131" fmla="*/ 647890 h 667448"/>
                  <a:gd name="connsiteX132" fmla="*/ 647909 w 667443"/>
                  <a:gd name="connsiteY132" fmla="*/ 624531 h 667448"/>
                  <a:gd name="connsiteX133" fmla="*/ 624713 w 667443"/>
                  <a:gd name="connsiteY133" fmla="*/ 601706 h 667448"/>
                  <a:gd name="connsiteX134" fmla="*/ 65737 w 667443"/>
                  <a:gd name="connsiteY134" fmla="*/ 42777 h 667448"/>
                  <a:gd name="connsiteX135" fmla="*/ 42982 w 667443"/>
                  <a:gd name="connsiteY135" fmla="*/ 19535 h 667448"/>
                  <a:gd name="connsiteX136" fmla="*/ 19577 w 667443"/>
                  <a:gd name="connsiteY136" fmla="*/ 42221 h 667448"/>
                  <a:gd name="connsiteX137" fmla="*/ 42796 w 667443"/>
                  <a:gd name="connsiteY137" fmla="*/ 65695 h 667448"/>
                  <a:gd name="connsiteX138" fmla="*/ 65737 w 667443"/>
                  <a:gd name="connsiteY138" fmla="*/ 42777 h 667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667443" h="667448">
                    <a:moveTo>
                      <a:pt x="112755" y="541434"/>
                    </a:moveTo>
                    <a:cubicBezTo>
                      <a:pt x="97878" y="519466"/>
                      <a:pt x="83001" y="499607"/>
                      <a:pt x="70395" y="478380"/>
                    </a:cubicBezTo>
                    <a:cubicBezTo>
                      <a:pt x="52737" y="448626"/>
                      <a:pt x="42379" y="415929"/>
                      <a:pt x="36794" y="381796"/>
                    </a:cubicBezTo>
                    <a:cubicBezTo>
                      <a:pt x="36099" y="377486"/>
                      <a:pt x="34477" y="375655"/>
                      <a:pt x="30376" y="374357"/>
                    </a:cubicBezTo>
                    <a:cubicBezTo>
                      <a:pt x="11814" y="368448"/>
                      <a:pt x="89" y="352529"/>
                      <a:pt x="19" y="333921"/>
                    </a:cubicBezTo>
                    <a:cubicBezTo>
                      <a:pt x="-50" y="314942"/>
                      <a:pt x="11745" y="299185"/>
                      <a:pt x="30468" y="292673"/>
                    </a:cubicBezTo>
                    <a:cubicBezTo>
                      <a:pt x="32762" y="291862"/>
                      <a:pt x="35798" y="289429"/>
                      <a:pt x="36146" y="287343"/>
                    </a:cubicBezTo>
                    <a:cubicBezTo>
                      <a:pt x="46365" y="227789"/>
                      <a:pt x="71206" y="175395"/>
                      <a:pt x="111898" y="130602"/>
                    </a:cubicBezTo>
                    <a:cubicBezTo>
                      <a:pt x="112500" y="129930"/>
                      <a:pt x="112940" y="129119"/>
                      <a:pt x="113751" y="127914"/>
                    </a:cubicBezTo>
                    <a:cubicBezTo>
                      <a:pt x="112013" y="126037"/>
                      <a:pt x="110368" y="124160"/>
                      <a:pt x="108607" y="122399"/>
                    </a:cubicBezTo>
                    <a:cubicBezTo>
                      <a:pt x="98782" y="112574"/>
                      <a:pt x="88655" y="103003"/>
                      <a:pt x="79154" y="92877"/>
                    </a:cubicBezTo>
                    <a:cubicBezTo>
                      <a:pt x="71322" y="84488"/>
                      <a:pt x="65274" y="78347"/>
                      <a:pt x="51092" y="83839"/>
                    </a:cubicBezTo>
                    <a:cubicBezTo>
                      <a:pt x="33365" y="90722"/>
                      <a:pt x="12857" y="78834"/>
                      <a:pt x="4399" y="61431"/>
                    </a:cubicBezTo>
                    <a:cubicBezTo>
                      <a:pt x="-4222" y="43658"/>
                      <a:pt x="367" y="22292"/>
                      <a:pt x="15522" y="9802"/>
                    </a:cubicBezTo>
                    <a:cubicBezTo>
                      <a:pt x="30769" y="-2758"/>
                      <a:pt x="52367" y="-3267"/>
                      <a:pt x="68356" y="8574"/>
                    </a:cubicBezTo>
                    <a:cubicBezTo>
                      <a:pt x="83812" y="20021"/>
                      <a:pt x="89883" y="41271"/>
                      <a:pt x="81866" y="58929"/>
                    </a:cubicBezTo>
                    <a:cubicBezTo>
                      <a:pt x="79432" y="64281"/>
                      <a:pt x="80498" y="66946"/>
                      <a:pt x="84322" y="70631"/>
                    </a:cubicBezTo>
                    <a:cubicBezTo>
                      <a:pt x="97160" y="83028"/>
                      <a:pt x="109673" y="95750"/>
                      <a:pt x="122210" y="108449"/>
                    </a:cubicBezTo>
                    <a:cubicBezTo>
                      <a:pt x="123971" y="110233"/>
                      <a:pt x="125129" y="112620"/>
                      <a:pt x="126450" y="114543"/>
                    </a:cubicBezTo>
                    <a:cubicBezTo>
                      <a:pt x="138593" y="105019"/>
                      <a:pt x="148835" y="96399"/>
                      <a:pt x="159680" y="88590"/>
                    </a:cubicBezTo>
                    <a:cubicBezTo>
                      <a:pt x="197382" y="61478"/>
                      <a:pt x="239418" y="44631"/>
                      <a:pt x="285091" y="36822"/>
                    </a:cubicBezTo>
                    <a:cubicBezTo>
                      <a:pt x="289564" y="36057"/>
                      <a:pt x="291696" y="34597"/>
                      <a:pt x="293109" y="30125"/>
                    </a:cubicBezTo>
                    <a:cubicBezTo>
                      <a:pt x="298972" y="11633"/>
                      <a:pt x="314984" y="0"/>
                      <a:pt x="333685" y="0"/>
                    </a:cubicBezTo>
                    <a:cubicBezTo>
                      <a:pt x="352339" y="0"/>
                      <a:pt x="368259" y="11702"/>
                      <a:pt x="374353" y="30102"/>
                    </a:cubicBezTo>
                    <a:cubicBezTo>
                      <a:pt x="375466" y="33485"/>
                      <a:pt x="376346" y="35918"/>
                      <a:pt x="380865" y="36683"/>
                    </a:cubicBezTo>
                    <a:cubicBezTo>
                      <a:pt x="439747" y="46392"/>
                      <a:pt x="491538" y="71048"/>
                      <a:pt x="535891" y="111091"/>
                    </a:cubicBezTo>
                    <a:cubicBezTo>
                      <a:pt x="536586" y="111716"/>
                      <a:pt x="537282" y="112319"/>
                      <a:pt x="538046" y="112852"/>
                    </a:cubicBezTo>
                    <a:cubicBezTo>
                      <a:pt x="538394" y="113107"/>
                      <a:pt x="538881" y="113153"/>
                      <a:pt x="541175" y="113918"/>
                    </a:cubicBezTo>
                    <a:cubicBezTo>
                      <a:pt x="544233" y="110419"/>
                      <a:pt x="547663" y="106062"/>
                      <a:pt x="551533" y="102123"/>
                    </a:cubicBezTo>
                    <a:cubicBezTo>
                      <a:pt x="562077" y="91371"/>
                      <a:pt x="572713" y="80688"/>
                      <a:pt x="583535" y="70214"/>
                    </a:cubicBezTo>
                    <a:cubicBezTo>
                      <a:pt x="586871" y="66993"/>
                      <a:pt x="588076" y="64675"/>
                      <a:pt x="585829" y="59716"/>
                    </a:cubicBezTo>
                    <a:cubicBezTo>
                      <a:pt x="573176" y="31631"/>
                      <a:pt x="594148" y="-70"/>
                      <a:pt x="624921" y="23"/>
                    </a:cubicBezTo>
                    <a:cubicBezTo>
                      <a:pt x="641953" y="70"/>
                      <a:pt x="657525" y="10544"/>
                      <a:pt x="664130" y="26371"/>
                    </a:cubicBezTo>
                    <a:cubicBezTo>
                      <a:pt x="670804" y="42406"/>
                      <a:pt x="667026" y="61037"/>
                      <a:pt x="654606" y="73180"/>
                    </a:cubicBezTo>
                    <a:cubicBezTo>
                      <a:pt x="642370" y="85160"/>
                      <a:pt x="623855" y="88937"/>
                      <a:pt x="608306" y="81870"/>
                    </a:cubicBezTo>
                    <a:cubicBezTo>
                      <a:pt x="603463" y="79668"/>
                      <a:pt x="600775" y="80155"/>
                      <a:pt x="597137" y="83955"/>
                    </a:cubicBezTo>
                    <a:cubicBezTo>
                      <a:pt x="584786" y="96839"/>
                      <a:pt x="571994" y="109283"/>
                      <a:pt x="559388" y="121912"/>
                    </a:cubicBezTo>
                    <a:cubicBezTo>
                      <a:pt x="557465" y="123836"/>
                      <a:pt x="555634" y="125875"/>
                      <a:pt x="554082" y="127520"/>
                    </a:cubicBezTo>
                    <a:cubicBezTo>
                      <a:pt x="564116" y="140706"/>
                      <a:pt x="574312" y="153033"/>
                      <a:pt x="583303" y="166149"/>
                    </a:cubicBezTo>
                    <a:cubicBezTo>
                      <a:pt x="608028" y="202253"/>
                      <a:pt x="623392" y="242226"/>
                      <a:pt x="630599" y="285327"/>
                    </a:cubicBezTo>
                    <a:cubicBezTo>
                      <a:pt x="631363" y="289939"/>
                      <a:pt x="633101" y="291816"/>
                      <a:pt x="637435" y="293206"/>
                    </a:cubicBezTo>
                    <a:cubicBezTo>
                      <a:pt x="655834" y="299092"/>
                      <a:pt x="667490" y="315197"/>
                      <a:pt x="667443" y="333874"/>
                    </a:cubicBezTo>
                    <a:cubicBezTo>
                      <a:pt x="667397" y="352552"/>
                      <a:pt x="655672" y="368379"/>
                      <a:pt x="637226" y="374496"/>
                    </a:cubicBezTo>
                    <a:cubicBezTo>
                      <a:pt x="634144" y="375516"/>
                      <a:pt x="631618" y="376072"/>
                      <a:pt x="630900" y="380405"/>
                    </a:cubicBezTo>
                    <a:cubicBezTo>
                      <a:pt x="621028" y="440006"/>
                      <a:pt x="596025" y="492377"/>
                      <a:pt x="555310" y="537123"/>
                    </a:cubicBezTo>
                    <a:cubicBezTo>
                      <a:pt x="554847" y="537633"/>
                      <a:pt x="554522" y="538259"/>
                      <a:pt x="553711" y="539418"/>
                    </a:cubicBezTo>
                    <a:cubicBezTo>
                      <a:pt x="555287" y="541156"/>
                      <a:pt x="556886" y="543033"/>
                      <a:pt x="558624" y="544771"/>
                    </a:cubicBezTo>
                    <a:cubicBezTo>
                      <a:pt x="571716" y="557910"/>
                      <a:pt x="584925" y="570909"/>
                      <a:pt x="597879" y="584188"/>
                    </a:cubicBezTo>
                    <a:cubicBezTo>
                      <a:pt x="600868" y="587246"/>
                      <a:pt x="603046" y="588034"/>
                      <a:pt x="607287" y="586041"/>
                    </a:cubicBezTo>
                    <a:cubicBezTo>
                      <a:pt x="625871" y="577282"/>
                      <a:pt x="648233" y="583562"/>
                      <a:pt x="659704" y="600293"/>
                    </a:cubicBezTo>
                    <a:cubicBezTo>
                      <a:pt x="671568" y="617556"/>
                      <a:pt x="669506" y="640498"/>
                      <a:pt x="654768" y="655073"/>
                    </a:cubicBezTo>
                    <a:cubicBezTo>
                      <a:pt x="640192" y="669487"/>
                      <a:pt x="617576" y="671480"/>
                      <a:pt x="600520" y="659870"/>
                    </a:cubicBezTo>
                    <a:cubicBezTo>
                      <a:pt x="583766" y="648469"/>
                      <a:pt x="577533" y="626084"/>
                      <a:pt x="585690" y="607407"/>
                    </a:cubicBezTo>
                    <a:cubicBezTo>
                      <a:pt x="586617" y="605275"/>
                      <a:pt x="586269" y="602540"/>
                      <a:pt x="586199" y="600107"/>
                    </a:cubicBezTo>
                    <a:cubicBezTo>
                      <a:pt x="586176" y="599435"/>
                      <a:pt x="584994" y="598786"/>
                      <a:pt x="584322" y="598138"/>
                    </a:cubicBezTo>
                    <a:cubicBezTo>
                      <a:pt x="569608" y="583400"/>
                      <a:pt x="554893" y="568639"/>
                      <a:pt x="539854" y="553599"/>
                    </a:cubicBezTo>
                    <a:cubicBezTo>
                      <a:pt x="538069" y="554897"/>
                      <a:pt x="536563" y="555847"/>
                      <a:pt x="535242" y="557006"/>
                    </a:cubicBezTo>
                    <a:cubicBezTo>
                      <a:pt x="491307" y="596400"/>
                      <a:pt x="440095" y="620731"/>
                      <a:pt x="382023" y="630649"/>
                    </a:cubicBezTo>
                    <a:cubicBezTo>
                      <a:pt x="377319" y="631460"/>
                      <a:pt x="375605" y="633383"/>
                      <a:pt x="374237" y="637601"/>
                    </a:cubicBezTo>
                    <a:cubicBezTo>
                      <a:pt x="368328" y="655907"/>
                      <a:pt x="352154" y="667540"/>
                      <a:pt x="333430" y="667448"/>
                    </a:cubicBezTo>
                    <a:cubicBezTo>
                      <a:pt x="315077" y="667355"/>
                      <a:pt x="299018" y="655722"/>
                      <a:pt x="293318" y="637670"/>
                    </a:cubicBezTo>
                    <a:cubicBezTo>
                      <a:pt x="291835" y="632943"/>
                      <a:pt x="289587" y="631344"/>
                      <a:pt x="284883" y="630533"/>
                    </a:cubicBezTo>
                    <a:cubicBezTo>
                      <a:pt x="227553" y="620685"/>
                      <a:pt x="176921" y="596724"/>
                      <a:pt x="133379" y="557979"/>
                    </a:cubicBezTo>
                    <a:cubicBezTo>
                      <a:pt x="132174" y="556890"/>
                      <a:pt x="130946" y="555847"/>
                      <a:pt x="129694" y="554804"/>
                    </a:cubicBezTo>
                    <a:cubicBezTo>
                      <a:pt x="129347" y="554526"/>
                      <a:pt x="128906" y="554341"/>
                      <a:pt x="127099" y="553368"/>
                    </a:cubicBezTo>
                    <a:cubicBezTo>
                      <a:pt x="122210" y="558535"/>
                      <a:pt x="117111" y="564166"/>
                      <a:pt x="111782" y="569565"/>
                    </a:cubicBezTo>
                    <a:cubicBezTo>
                      <a:pt x="102350" y="579136"/>
                      <a:pt x="92896" y="588706"/>
                      <a:pt x="83163" y="597975"/>
                    </a:cubicBezTo>
                    <a:cubicBezTo>
                      <a:pt x="79942" y="601034"/>
                      <a:pt x="79664" y="603328"/>
                      <a:pt x="81518" y="607430"/>
                    </a:cubicBezTo>
                    <a:cubicBezTo>
                      <a:pt x="91807" y="630255"/>
                      <a:pt x="80545" y="656371"/>
                      <a:pt x="57117" y="664829"/>
                    </a:cubicBezTo>
                    <a:cubicBezTo>
                      <a:pt x="34037" y="673171"/>
                      <a:pt x="8848" y="660426"/>
                      <a:pt x="1780" y="636813"/>
                    </a:cubicBezTo>
                    <a:cubicBezTo>
                      <a:pt x="-5218" y="613524"/>
                      <a:pt x="9080" y="588868"/>
                      <a:pt x="33040" y="583191"/>
                    </a:cubicBezTo>
                    <a:cubicBezTo>
                      <a:pt x="42564" y="580943"/>
                      <a:pt x="51857" y="581986"/>
                      <a:pt x="60871" y="586041"/>
                    </a:cubicBezTo>
                    <a:cubicBezTo>
                      <a:pt x="62725" y="586876"/>
                      <a:pt x="66224" y="587107"/>
                      <a:pt x="67383" y="585972"/>
                    </a:cubicBezTo>
                    <a:cubicBezTo>
                      <a:pt x="83071" y="570886"/>
                      <a:pt x="98481" y="555523"/>
                      <a:pt x="112755" y="541434"/>
                    </a:cubicBezTo>
                    <a:close/>
                    <a:moveTo>
                      <a:pt x="292553" y="611763"/>
                    </a:moveTo>
                    <a:cubicBezTo>
                      <a:pt x="293364" y="610234"/>
                      <a:pt x="293828" y="609423"/>
                      <a:pt x="294198" y="608589"/>
                    </a:cubicBezTo>
                    <a:cubicBezTo>
                      <a:pt x="301614" y="592020"/>
                      <a:pt x="314382" y="582635"/>
                      <a:pt x="332503" y="582195"/>
                    </a:cubicBezTo>
                    <a:cubicBezTo>
                      <a:pt x="351204" y="581754"/>
                      <a:pt x="364922" y="590676"/>
                      <a:pt x="372662" y="607777"/>
                    </a:cubicBezTo>
                    <a:cubicBezTo>
                      <a:pt x="374747" y="612389"/>
                      <a:pt x="377551" y="611555"/>
                      <a:pt x="381004" y="610975"/>
                    </a:cubicBezTo>
                    <a:cubicBezTo>
                      <a:pt x="497123" y="591186"/>
                      <a:pt x="590347" y="498239"/>
                      <a:pt x="610832" y="382074"/>
                    </a:cubicBezTo>
                    <a:cubicBezTo>
                      <a:pt x="611782" y="376651"/>
                      <a:pt x="610994" y="374172"/>
                      <a:pt x="605688" y="371553"/>
                    </a:cubicBezTo>
                    <a:cubicBezTo>
                      <a:pt x="590208" y="363930"/>
                      <a:pt x="582191" y="350791"/>
                      <a:pt x="582167" y="333573"/>
                    </a:cubicBezTo>
                    <a:cubicBezTo>
                      <a:pt x="582121" y="316912"/>
                      <a:pt x="589768" y="303842"/>
                      <a:pt x="604622" y="296381"/>
                    </a:cubicBezTo>
                    <a:cubicBezTo>
                      <a:pt x="611064" y="293137"/>
                      <a:pt x="612454" y="289776"/>
                      <a:pt x="610415" y="283682"/>
                    </a:cubicBezTo>
                    <a:cubicBezTo>
                      <a:pt x="609975" y="282384"/>
                      <a:pt x="610021" y="280948"/>
                      <a:pt x="609743" y="279580"/>
                    </a:cubicBezTo>
                    <a:cubicBezTo>
                      <a:pt x="587219" y="165941"/>
                      <a:pt x="495385" y="76308"/>
                      <a:pt x="381421" y="56495"/>
                    </a:cubicBezTo>
                    <a:cubicBezTo>
                      <a:pt x="376508" y="55638"/>
                      <a:pt x="374261" y="56495"/>
                      <a:pt x="371966" y="61223"/>
                    </a:cubicBezTo>
                    <a:cubicBezTo>
                      <a:pt x="364551" y="76447"/>
                      <a:pt x="351945" y="84766"/>
                      <a:pt x="334959" y="85207"/>
                    </a:cubicBezTo>
                    <a:cubicBezTo>
                      <a:pt x="317997" y="85647"/>
                      <a:pt x="304649" y="78232"/>
                      <a:pt x="296724" y="63285"/>
                    </a:cubicBezTo>
                    <a:cubicBezTo>
                      <a:pt x="293411" y="57052"/>
                      <a:pt x="290398" y="54363"/>
                      <a:pt x="283701" y="56959"/>
                    </a:cubicBezTo>
                    <a:cubicBezTo>
                      <a:pt x="282658" y="57376"/>
                      <a:pt x="281407" y="57260"/>
                      <a:pt x="280272" y="57492"/>
                    </a:cubicBezTo>
                    <a:cubicBezTo>
                      <a:pt x="167466" y="78904"/>
                      <a:pt x="76466" y="171711"/>
                      <a:pt x="56584" y="285304"/>
                    </a:cubicBezTo>
                    <a:cubicBezTo>
                      <a:pt x="55634" y="290727"/>
                      <a:pt x="56422" y="293229"/>
                      <a:pt x="61752" y="295825"/>
                    </a:cubicBezTo>
                    <a:cubicBezTo>
                      <a:pt x="76744" y="303124"/>
                      <a:pt x="84646" y="315776"/>
                      <a:pt x="85249" y="332438"/>
                    </a:cubicBezTo>
                    <a:cubicBezTo>
                      <a:pt x="85828" y="348566"/>
                      <a:pt x="78784" y="361102"/>
                      <a:pt x="65320" y="369862"/>
                    </a:cubicBezTo>
                    <a:cubicBezTo>
                      <a:pt x="55518" y="376234"/>
                      <a:pt x="55379" y="376049"/>
                      <a:pt x="57696" y="387821"/>
                    </a:cubicBezTo>
                    <a:cubicBezTo>
                      <a:pt x="57743" y="388053"/>
                      <a:pt x="57812" y="388261"/>
                      <a:pt x="57859" y="388493"/>
                    </a:cubicBezTo>
                    <a:cubicBezTo>
                      <a:pt x="77463" y="477198"/>
                      <a:pt x="127771" y="542523"/>
                      <a:pt x="207926" y="584813"/>
                    </a:cubicBezTo>
                    <a:cubicBezTo>
                      <a:pt x="234320" y="598740"/>
                      <a:pt x="262567" y="607523"/>
                      <a:pt x="292553" y="611763"/>
                    </a:cubicBezTo>
                    <a:close/>
                    <a:moveTo>
                      <a:pt x="601725" y="333874"/>
                    </a:moveTo>
                    <a:cubicBezTo>
                      <a:pt x="601818" y="346388"/>
                      <a:pt x="612338" y="356931"/>
                      <a:pt x="624759" y="356908"/>
                    </a:cubicBezTo>
                    <a:cubicBezTo>
                      <a:pt x="637133" y="356908"/>
                      <a:pt x="647816" y="346272"/>
                      <a:pt x="647909" y="333874"/>
                    </a:cubicBezTo>
                    <a:cubicBezTo>
                      <a:pt x="648001" y="321199"/>
                      <a:pt x="636994" y="310261"/>
                      <a:pt x="624411" y="310493"/>
                    </a:cubicBezTo>
                    <a:cubicBezTo>
                      <a:pt x="611921" y="310725"/>
                      <a:pt x="601656" y="321315"/>
                      <a:pt x="601725" y="333874"/>
                    </a:cubicBezTo>
                    <a:close/>
                    <a:moveTo>
                      <a:pt x="333662" y="601706"/>
                    </a:moveTo>
                    <a:cubicBezTo>
                      <a:pt x="321125" y="601729"/>
                      <a:pt x="310582" y="612180"/>
                      <a:pt x="310512" y="624601"/>
                    </a:cubicBezTo>
                    <a:cubicBezTo>
                      <a:pt x="310466" y="636975"/>
                      <a:pt x="321033" y="647681"/>
                      <a:pt x="333430" y="647866"/>
                    </a:cubicBezTo>
                    <a:cubicBezTo>
                      <a:pt x="346082" y="648029"/>
                      <a:pt x="357090" y="637068"/>
                      <a:pt x="356927" y="624485"/>
                    </a:cubicBezTo>
                    <a:cubicBezTo>
                      <a:pt x="356765" y="612018"/>
                      <a:pt x="346221" y="601683"/>
                      <a:pt x="333662" y="601706"/>
                    </a:cubicBezTo>
                    <a:close/>
                    <a:moveTo>
                      <a:pt x="333708" y="65695"/>
                    </a:moveTo>
                    <a:cubicBezTo>
                      <a:pt x="346245" y="65695"/>
                      <a:pt x="356811" y="55314"/>
                      <a:pt x="356927" y="42847"/>
                    </a:cubicBezTo>
                    <a:cubicBezTo>
                      <a:pt x="357043" y="30495"/>
                      <a:pt x="346476" y="19720"/>
                      <a:pt x="334079" y="19535"/>
                    </a:cubicBezTo>
                    <a:cubicBezTo>
                      <a:pt x="321403" y="19326"/>
                      <a:pt x="310419" y="30194"/>
                      <a:pt x="310512" y="42823"/>
                    </a:cubicBezTo>
                    <a:cubicBezTo>
                      <a:pt x="310628" y="55267"/>
                      <a:pt x="321195" y="65672"/>
                      <a:pt x="333708" y="65695"/>
                    </a:cubicBezTo>
                    <a:close/>
                    <a:moveTo>
                      <a:pt x="65737" y="333619"/>
                    </a:moveTo>
                    <a:cubicBezTo>
                      <a:pt x="65714" y="321083"/>
                      <a:pt x="55263" y="310563"/>
                      <a:pt x="42819" y="310493"/>
                    </a:cubicBezTo>
                    <a:cubicBezTo>
                      <a:pt x="30445" y="310423"/>
                      <a:pt x="19739" y="320990"/>
                      <a:pt x="19577" y="333411"/>
                    </a:cubicBezTo>
                    <a:cubicBezTo>
                      <a:pt x="19415" y="346086"/>
                      <a:pt x="30352" y="357070"/>
                      <a:pt x="42958" y="356908"/>
                    </a:cubicBezTo>
                    <a:cubicBezTo>
                      <a:pt x="55402" y="356746"/>
                      <a:pt x="65760" y="346156"/>
                      <a:pt x="65737" y="333619"/>
                    </a:cubicBezTo>
                    <a:close/>
                    <a:moveTo>
                      <a:pt x="624805" y="65695"/>
                    </a:moveTo>
                    <a:cubicBezTo>
                      <a:pt x="637411" y="65672"/>
                      <a:pt x="647816" y="55360"/>
                      <a:pt x="647909" y="42823"/>
                    </a:cubicBezTo>
                    <a:cubicBezTo>
                      <a:pt x="648001" y="30495"/>
                      <a:pt x="637411" y="19697"/>
                      <a:pt x="625060" y="19535"/>
                    </a:cubicBezTo>
                    <a:cubicBezTo>
                      <a:pt x="612269" y="19349"/>
                      <a:pt x="601656" y="29986"/>
                      <a:pt x="601748" y="42870"/>
                    </a:cubicBezTo>
                    <a:cubicBezTo>
                      <a:pt x="601818" y="55453"/>
                      <a:pt x="612176" y="65695"/>
                      <a:pt x="624805" y="65695"/>
                    </a:cubicBezTo>
                    <a:close/>
                    <a:moveTo>
                      <a:pt x="42750" y="601706"/>
                    </a:moveTo>
                    <a:cubicBezTo>
                      <a:pt x="30144" y="601683"/>
                      <a:pt x="19693" y="611949"/>
                      <a:pt x="19554" y="624485"/>
                    </a:cubicBezTo>
                    <a:cubicBezTo>
                      <a:pt x="19415" y="636836"/>
                      <a:pt x="29935" y="647635"/>
                      <a:pt x="42286" y="647890"/>
                    </a:cubicBezTo>
                    <a:cubicBezTo>
                      <a:pt x="55055" y="648121"/>
                      <a:pt x="65760" y="637508"/>
                      <a:pt x="65714" y="624624"/>
                    </a:cubicBezTo>
                    <a:cubicBezTo>
                      <a:pt x="65691" y="612018"/>
                      <a:pt x="55379" y="601729"/>
                      <a:pt x="42750" y="601706"/>
                    </a:cubicBezTo>
                    <a:close/>
                    <a:moveTo>
                      <a:pt x="624713" y="601706"/>
                    </a:moveTo>
                    <a:cubicBezTo>
                      <a:pt x="611968" y="601729"/>
                      <a:pt x="601818" y="611856"/>
                      <a:pt x="601748" y="624578"/>
                    </a:cubicBezTo>
                    <a:cubicBezTo>
                      <a:pt x="601679" y="637369"/>
                      <a:pt x="612454" y="648098"/>
                      <a:pt x="625153" y="647890"/>
                    </a:cubicBezTo>
                    <a:cubicBezTo>
                      <a:pt x="637551" y="647681"/>
                      <a:pt x="648048" y="636906"/>
                      <a:pt x="647909" y="624531"/>
                    </a:cubicBezTo>
                    <a:cubicBezTo>
                      <a:pt x="647770" y="612041"/>
                      <a:pt x="637203" y="601660"/>
                      <a:pt x="624713" y="601706"/>
                    </a:cubicBezTo>
                    <a:close/>
                    <a:moveTo>
                      <a:pt x="65737" y="42777"/>
                    </a:moveTo>
                    <a:cubicBezTo>
                      <a:pt x="65784" y="30264"/>
                      <a:pt x="55425" y="19674"/>
                      <a:pt x="42982" y="19535"/>
                    </a:cubicBezTo>
                    <a:cubicBezTo>
                      <a:pt x="30561" y="19373"/>
                      <a:pt x="19832" y="29777"/>
                      <a:pt x="19577" y="42221"/>
                    </a:cubicBezTo>
                    <a:cubicBezTo>
                      <a:pt x="19322" y="54943"/>
                      <a:pt x="30005" y="65741"/>
                      <a:pt x="42796" y="65695"/>
                    </a:cubicBezTo>
                    <a:cubicBezTo>
                      <a:pt x="55472" y="65649"/>
                      <a:pt x="65668" y="55453"/>
                      <a:pt x="65737" y="42777"/>
                    </a:cubicBezTo>
                    <a:close/>
                  </a:path>
                </a:pathLst>
              </a:custGeom>
              <a:solidFill>
                <a:srgbClr val="9BBB59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6D31C933-495E-7A27-5570-7098B3473812}"/>
                  </a:ext>
                </a:extLst>
              </p:cNvPr>
              <p:cNvSpPr/>
              <p:nvPr/>
            </p:nvSpPr>
            <p:spPr>
              <a:xfrm>
                <a:off x="1354724" y="1806931"/>
                <a:ext cx="428197" cy="427902"/>
              </a:xfrm>
              <a:custGeom>
                <a:avLst/>
                <a:gdLst>
                  <a:gd name="connsiteX0" fmla="*/ 19951 w 428197"/>
                  <a:gd name="connsiteY0" fmla="*/ 204021 h 427902"/>
                  <a:gd name="connsiteX1" fmla="*/ 80246 w 428197"/>
                  <a:gd name="connsiteY1" fmla="*/ 204021 h 427902"/>
                  <a:gd name="connsiteX2" fmla="*/ 100105 w 428197"/>
                  <a:gd name="connsiteY2" fmla="*/ 185320 h 427902"/>
                  <a:gd name="connsiteX3" fmla="*/ 108100 w 428197"/>
                  <a:gd name="connsiteY3" fmla="*/ 123032 h 427902"/>
                  <a:gd name="connsiteX4" fmla="*/ 58441 w 428197"/>
                  <a:gd name="connsiteY4" fmla="*/ 97588 h 427902"/>
                  <a:gd name="connsiteX5" fmla="*/ 50585 w 428197"/>
                  <a:gd name="connsiteY5" fmla="*/ 108896 h 427902"/>
                  <a:gd name="connsiteX6" fmla="*/ 35986 w 428197"/>
                  <a:gd name="connsiteY6" fmla="*/ 113855 h 427902"/>
                  <a:gd name="connsiteX7" fmla="*/ 34295 w 428197"/>
                  <a:gd name="connsiteY7" fmla="*/ 98028 h 427902"/>
                  <a:gd name="connsiteX8" fmla="*/ 181187 w 428197"/>
                  <a:gd name="connsiteY8" fmla="*/ 2533 h 427902"/>
                  <a:gd name="connsiteX9" fmla="*/ 424873 w 428197"/>
                  <a:gd name="connsiteY9" fmla="*/ 177071 h 427902"/>
                  <a:gd name="connsiteX10" fmla="*/ 425313 w 428197"/>
                  <a:gd name="connsiteY10" fmla="*/ 248304 h 427902"/>
                  <a:gd name="connsiteX11" fmla="*/ 413773 w 428197"/>
                  <a:gd name="connsiteY11" fmla="*/ 258546 h 427902"/>
                  <a:gd name="connsiteX12" fmla="*/ 405871 w 428197"/>
                  <a:gd name="connsiteY12" fmla="*/ 245407 h 427902"/>
                  <a:gd name="connsiteX13" fmla="*/ 408188 w 428197"/>
                  <a:gd name="connsiteY13" fmla="*/ 224181 h 427902"/>
                  <a:gd name="connsiteX14" fmla="*/ 330606 w 428197"/>
                  <a:gd name="connsiteY14" fmla="*/ 224181 h 427902"/>
                  <a:gd name="connsiteX15" fmla="*/ 320155 w 428197"/>
                  <a:gd name="connsiteY15" fmla="*/ 304498 h 427902"/>
                  <a:gd name="connsiteX16" fmla="*/ 370509 w 428197"/>
                  <a:gd name="connsiteY16" fmla="*/ 330266 h 427902"/>
                  <a:gd name="connsiteX17" fmla="*/ 389256 w 428197"/>
                  <a:gd name="connsiteY17" fmla="*/ 297801 h 427902"/>
                  <a:gd name="connsiteX18" fmla="*/ 392454 w 428197"/>
                  <a:gd name="connsiteY18" fmla="*/ 290873 h 427902"/>
                  <a:gd name="connsiteX19" fmla="*/ 406381 w 428197"/>
                  <a:gd name="connsiteY19" fmla="*/ 284454 h 427902"/>
                  <a:gd name="connsiteX20" fmla="*/ 410320 w 428197"/>
                  <a:gd name="connsiteY20" fmla="*/ 298682 h 427902"/>
                  <a:gd name="connsiteX21" fmla="*/ 383115 w 428197"/>
                  <a:gd name="connsiteY21" fmla="*/ 344564 h 427902"/>
                  <a:gd name="connsiteX22" fmla="*/ 61523 w 428197"/>
                  <a:gd name="connsiteY22" fmla="*/ 363010 h 427902"/>
                  <a:gd name="connsiteX23" fmla="*/ 11006 w 428197"/>
                  <a:gd name="connsiteY23" fmla="*/ 147085 h 427902"/>
                  <a:gd name="connsiteX24" fmla="*/ 15316 w 428197"/>
                  <a:gd name="connsiteY24" fmla="*/ 139554 h 427902"/>
                  <a:gd name="connsiteX25" fmla="*/ 26138 w 428197"/>
                  <a:gd name="connsiteY25" fmla="*/ 138766 h 427902"/>
                  <a:gd name="connsiteX26" fmla="*/ 30355 w 428197"/>
                  <a:gd name="connsiteY26" fmla="*/ 150654 h 427902"/>
                  <a:gd name="connsiteX27" fmla="*/ 21781 w 428197"/>
                  <a:gd name="connsiteY27" fmla="*/ 186386 h 427902"/>
                  <a:gd name="connsiteX28" fmla="*/ 19951 w 428197"/>
                  <a:gd name="connsiteY28" fmla="*/ 204021 h 427902"/>
                  <a:gd name="connsiteX29" fmla="*/ 408212 w 428197"/>
                  <a:gd name="connsiteY29" fmla="*/ 203951 h 427902"/>
                  <a:gd name="connsiteX30" fmla="*/ 369675 w 428197"/>
                  <a:gd name="connsiteY30" fmla="*/ 97634 h 427902"/>
                  <a:gd name="connsiteX31" fmla="*/ 320271 w 428197"/>
                  <a:gd name="connsiteY31" fmla="*/ 122939 h 427902"/>
                  <a:gd name="connsiteX32" fmla="*/ 328381 w 428197"/>
                  <a:gd name="connsiteY32" fmla="*/ 189514 h 427902"/>
                  <a:gd name="connsiteX33" fmla="*/ 343768 w 428197"/>
                  <a:gd name="connsiteY33" fmla="*/ 203951 h 427902"/>
                  <a:gd name="connsiteX34" fmla="*/ 408212 w 428197"/>
                  <a:gd name="connsiteY34" fmla="*/ 203951 h 427902"/>
                  <a:gd name="connsiteX35" fmla="*/ 107544 w 428197"/>
                  <a:gd name="connsiteY35" fmla="*/ 304869 h 427902"/>
                  <a:gd name="connsiteX36" fmla="*/ 99318 w 428197"/>
                  <a:gd name="connsiteY36" fmla="*/ 228213 h 427902"/>
                  <a:gd name="connsiteX37" fmla="*/ 93200 w 428197"/>
                  <a:gd name="connsiteY37" fmla="*/ 223718 h 427902"/>
                  <a:gd name="connsiteX38" fmla="*/ 25141 w 428197"/>
                  <a:gd name="connsiteY38" fmla="*/ 223694 h 427902"/>
                  <a:gd name="connsiteX39" fmla="*/ 20090 w 428197"/>
                  <a:gd name="connsiteY39" fmla="*/ 224529 h 427902"/>
                  <a:gd name="connsiteX40" fmla="*/ 58510 w 428197"/>
                  <a:gd name="connsiteY40" fmla="*/ 329942 h 427902"/>
                  <a:gd name="connsiteX41" fmla="*/ 107544 w 428197"/>
                  <a:gd name="connsiteY41" fmla="*/ 304869 h 427902"/>
                  <a:gd name="connsiteX42" fmla="*/ 128145 w 428197"/>
                  <a:gd name="connsiteY42" fmla="*/ 129983 h 427902"/>
                  <a:gd name="connsiteX43" fmla="*/ 119014 w 428197"/>
                  <a:gd name="connsiteY43" fmla="*/ 199850 h 427902"/>
                  <a:gd name="connsiteX44" fmla="*/ 125248 w 428197"/>
                  <a:gd name="connsiteY44" fmla="*/ 204021 h 427902"/>
                  <a:gd name="connsiteX45" fmla="*/ 198219 w 428197"/>
                  <a:gd name="connsiteY45" fmla="*/ 204113 h 427902"/>
                  <a:gd name="connsiteX46" fmla="*/ 204360 w 428197"/>
                  <a:gd name="connsiteY46" fmla="*/ 198274 h 427902"/>
                  <a:gd name="connsiteX47" fmla="*/ 204360 w 428197"/>
                  <a:gd name="connsiteY47" fmla="*/ 147548 h 427902"/>
                  <a:gd name="connsiteX48" fmla="*/ 198312 w 428197"/>
                  <a:gd name="connsiteY48" fmla="*/ 141408 h 427902"/>
                  <a:gd name="connsiteX49" fmla="*/ 169995 w 428197"/>
                  <a:gd name="connsiteY49" fmla="*/ 138604 h 427902"/>
                  <a:gd name="connsiteX50" fmla="*/ 128145 w 428197"/>
                  <a:gd name="connsiteY50" fmla="*/ 129983 h 427902"/>
                  <a:gd name="connsiteX51" fmla="*/ 301640 w 428197"/>
                  <a:gd name="connsiteY51" fmla="*/ 131397 h 427902"/>
                  <a:gd name="connsiteX52" fmla="*/ 228715 w 428197"/>
                  <a:gd name="connsiteY52" fmla="*/ 141408 h 427902"/>
                  <a:gd name="connsiteX53" fmla="*/ 223895 w 428197"/>
                  <a:gd name="connsiteY53" fmla="*/ 147989 h 427902"/>
                  <a:gd name="connsiteX54" fmla="*/ 223872 w 428197"/>
                  <a:gd name="connsiteY54" fmla="*/ 197324 h 427902"/>
                  <a:gd name="connsiteX55" fmla="*/ 230592 w 428197"/>
                  <a:gd name="connsiteY55" fmla="*/ 204067 h 427902"/>
                  <a:gd name="connsiteX56" fmla="*/ 303563 w 428197"/>
                  <a:gd name="connsiteY56" fmla="*/ 203997 h 427902"/>
                  <a:gd name="connsiteX57" fmla="*/ 310654 w 428197"/>
                  <a:gd name="connsiteY57" fmla="*/ 203233 h 427902"/>
                  <a:gd name="connsiteX58" fmla="*/ 301640 w 428197"/>
                  <a:gd name="connsiteY58" fmla="*/ 131397 h 427902"/>
                  <a:gd name="connsiteX59" fmla="*/ 126569 w 428197"/>
                  <a:gd name="connsiteY59" fmla="*/ 296179 h 427902"/>
                  <a:gd name="connsiteX60" fmla="*/ 199610 w 428197"/>
                  <a:gd name="connsiteY60" fmla="*/ 286168 h 427902"/>
                  <a:gd name="connsiteX61" fmla="*/ 204314 w 428197"/>
                  <a:gd name="connsiteY61" fmla="*/ 279518 h 427902"/>
                  <a:gd name="connsiteX62" fmla="*/ 204337 w 428197"/>
                  <a:gd name="connsiteY62" fmla="*/ 230206 h 427902"/>
                  <a:gd name="connsiteX63" fmla="*/ 197478 w 428197"/>
                  <a:gd name="connsiteY63" fmla="*/ 223625 h 427902"/>
                  <a:gd name="connsiteX64" fmla="*/ 124553 w 428197"/>
                  <a:gd name="connsiteY64" fmla="*/ 223694 h 427902"/>
                  <a:gd name="connsiteX65" fmla="*/ 117555 w 428197"/>
                  <a:gd name="connsiteY65" fmla="*/ 224505 h 427902"/>
                  <a:gd name="connsiteX66" fmla="*/ 126569 w 428197"/>
                  <a:gd name="connsiteY66" fmla="*/ 296179 h 427902"/>
                  <a:gd name="connsiteX67" fmla="*/ 310492 w 428197"/>
                  <a:gd name="connsiteY67" fmla="*/ 224853 h 427902"/>
                  <a:gd name="connsiteX68" fmla="*/ 306066 w 428197"/>
                  <a:gd name="connsiteY68" fmla="*/ 223764 h 427902"/>
                  <a:gd name="connsiteX69" fmla="*/ 228946 w 428197"/>
                  <a:gd name="connsiteY69" fmla="*/ 223602 h 427902"/>
                  <a:gd name="connsiteX70" fmla="*/ 223872 w 428197"/>
                  <a:gd name="connsiteY70" fmla="*/ 229766 h 427902"/>
                  <a:gd name="connsiteX71" fmla="*/ 223779 w 428197"/>
                  <a:gd name="connsiteY71" fmla="*/ 279101 h 427902"/>
                  <a:gd name="connsiteX72" fmla="*/ 230939 w 428197"/>
                  <a:gd name="connsiteY72" fmla="*/ 286354 h 427902"/>
                  <a:gd name="connsiteX73" fmla="*/ 272905 w 428197"/>
                  <a:gd name="connsiteY73" fmla="*/ 291707 h 427902"/>
                  <a:gd name="connsiteX74" fmla="*/ 301431 w 428197"/>
                  <a:gd name="connsiteY74" fmla="*/ 298334 h 427902"/>
                  <a:gd name="connsiteX75" fmla="*/ 310492 w 428197"/>
                  <a:gd name="connsiteY75" fmla="*/ 224853 h 427902"/>
                  <a:gd name="connsiteX76" fmla="*/ 294804 w 428197"/>
                  <a:gd name="connsiteY76" fmla="*/ 110101 h 427902"/>
                  <a:gd name="connsiteX77" fmla="*/ 284538 w 428197"/>
                  <a:gd name="connsiteY77" fmla="*/ 83823 h 427902"/>
                  <a:gd name="connsiteX78" fmla="*/ 250335 w 428197"/>
                  <a:gd name="connsiteY78" fmla="*/ 34581 h 427902"/>
                  <a:gd name="connsiteX79" fmla="*/ 224567 w 428197"/>
                  <a:gd name="connsiteY79" fmla="*/ 21025 h 427902"/>
                  <a:gd name="connsiteX80" fmla="*/ 224567 w 428197"/>
                  <a:gd name="connsiteY80" fmla="*/ 122035 h 427902"/>
                  <a:gd name="connsiteX81" fmla="*/ 294804 w 428197"/>
                  <a:gd name="connsiteY81" fmla="*/ 110101 h 427902"/>
                  <a:gd name="connsiteX82" fmla="*/ 203897 w 428197"/>
                  <a:gd name="connsiteY82" fmla="*/ 305564 h 427902"/>
                  <a:gd name="connsiteX83" fmla="*/ 133729 w 428197"/>
                  <a:gd name="connsiteY83" fmla="*/ 317336 h 427902"/>
                  <a:gd name="connsiteX84" fmla="*/ 163947 w 428197"/>
                  <a:gd name="connsiteY84" fmla="*/ 378327 h 427902"/>
                  <a:gd name="connsiteX85" fmla="*/ 193955 w 428197"/>
                  <a:gd name="connsiteY85" fmla="*/ 403562 h 427902"/>
                  <a:gd name="connsiteX86" fmla="*/ 203897 w 428197"/>
                  <a:gd name="connsiteY86" fmla="*/ 406899 h 427902"/>
                  <a:gd name="connsiteX87" fmla="*/ 203897 w 428197"/>
                  <a:gd name="connsiteY87" fmla="*/ 305564 h 427902"/>
                  <a:gd name="connsiteX88" fmla="*/ 224428 w 428197"/>
                  <a:gd name="connsiteY88" fmla="*/ 406412 h 427902"/>
                  <a:gd name="connsiteX89" fmla="*/ 293552 w 428197"/>
                  <a:gd name="connsiteY89" fmla="*/ 317452 h 427902"/>
                  <a:gd name="connsiteX90" fmla="*/ 224428 w 428197"/>
                  <a:gd name="connsiteY90" fmla="*/ 306445 h 427902"/>
                  <a:gd name="connsiteX91" fmla="*/ 224428 w 428197"/>
                  <a:gd name="connsiteY91" fmla="*/ 406412 h 427902"/>
                  <a:gd name="connsiteX92" fmla="*/ 203781 w 428197"/>
                  <a:gd name="connsiteY92" fmla="*/ 21581 h 427902"/>
                  <a:gd name="connsiteX93" fmla="*/ 134610 w 428197"/>
                  <a:gd name="connsiteY93" fmla="*/ 110565 h 427902"/>
                  <a:gd name="connsiteX94" fmla="*/ 203781 w 428197"/>
                  <a:gd name="connsiteY94" fmla="*/ 121873 h 427902"/>
                  <a:gd name="connsiteX95" fmla="*/ 203781 w 428197"/>
                  <a:gd name="connsiteY95" fmla="*/ 21581 h 427902"/>
                  <a:gd name="connsiteX96" fmla="*/ 153148 w 428197"/>
                  <a:gd name="connsiteY96" fmla="*/ 30178 h 427902"/>
                  <a:gd name="connsiteX97" fmla="*/ 71186 w 428197"/>
                  <a:gd name="connsiteY97" fmla="*/ 82131 h 427902"/>
                  <a:gd name="connsiteX98" fmla="*/ 114751 w 428197"/>
                  <a:gd name="connsiteY98" fmla="*/ 104447 h 427902"/>
                  <a:gd name="connsiteX99" fmla="*/ 153148 w 428197"/>
                  <a:gd name="connsiteY99" fmla="*/ 30178 h 427902"/>
                  <a:gd name="connsiteX100" fmla="*/ 357092 w 428197"/>
                  <a:gd name="connsiteY100" fmla="*/ 345445 h 427902"/>
                  <a:gd name="connsiteX101" fmla="*/ 313273 w 428197"/>
                  <a:gd name="connsiteY101" fmla="*/ 323175 h 427902"/>
                  <a:gd name="connsiteX102" fmla="*/ 275037 w 428197"/>
                  <a:gd name="connsiteY102" fmla="*/ 397468 h 427902"/>
                  <a:gd name="connsiteX103" fmla="*/ 357092 w 428197"/>
                  <a:gd name="connsiteY103" fmla="*/ 345445 h 427902"/>
                  <a:gd name="connsiteX104" fmla="*/ 356212 w 428197"/>
                  <a:gd name="connsiteY104" fmla="*/ 82572 h 427902"/>
                  <a:gd name="connsiteX105" fmla="*/ 274551 w 428197"/>
                  <a:gd name="connsiteY105" fmla="*/ 30734 h 427902"/>
                  <a:gd name="connsiteX106" fmla="*/ 313435 w 428197"/>
                  <a:gd name="connsiteY106" fmla="*/ 104377 h 427902"/>
                  <a:gd name="connsiteX107" fmla="*/ 356212 w 428197"/>
                  <a:gd name="connsiteY107" fmla="*/ 82572 h 427902"/>
                  <a:gd name="connsiteX108" fmla="*/ 71371 w 428197"/>
                  <a:gd name="connsiteY108" fmla="*/ 345375 h 427902"/>
                  <a:gd name="connsiteX109" fmla="*/ 153148 w 428197"/>
                  <a:gd name="connsiteY109" fmla="*/ 397375 h 427902"/>
                  <a:gd name="connsiteX110" fmla="*/ 114728 w 428197"/>
                  <a:gd name="connsiteY110" fmla="*/ 323222 h 427902"/>
                  <a:gd name="connsiteX111" fmla="*/ 71371 w 428197"/>
                  <a:gd name="connsiteY111" fmla="*/ 345375 h 42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428197" h="427902">
                    <a:moveTo>
                      <a:pt x="19951" y="204021"/>
                    </a:moveTo>
                    <a:cubicBezTo>
                      <a:pt x="40945" y="204021"/>
                      <a:pt x="60596" y="204021"/>
                      <a:pt x="80246" y="204021"/>
                    </a:cubicBezTo>
                    <a:cubicBezTo>
                      <a:pt x="98761" y="204021"/>
                      <a:pt x="98228" y="203974"/>
                      <a:pt x="100105" y="185320"/>
                    </a:cubicBezTo>
                    <a:cubicBezTo>
                      <a:pt x="102191" y="164627"/>
                      <a:pt x="105366" y="144049"/>
                      <a:pt x="108100" y="123032"/>
                    </a:cubicBezTo>
                    <a:cubicBezTo>
                      <a:pt x="92505" y="115037"/>
                      <a:pt x="75913" y="106532"/>
                      <a:pt x="58441" y="97588"/>
                    </a:cubicBezTo>
                    <a:cubicBezTo>
                      <a:pt x="56031" y="101041"/>
                      <a:pt x="53319" y="104980"/>
                      <a:pt x="50585" y="108896"/>
                    </a:cubicBezTo>
                    <a:cubicBezTo>
                      <a:pt x="46275" y="115130"/>
                      <a:pt x="40968" y="116937"/>
                      <a:pt x="35986" y="113855"/>
                    </a:cubicBezTo>
                    <a:cubicBezTo>
                      <a:pt x="30819" y="110657"/>
                      <a:pt x="29984" y="104586"/>
                      <a:pt x="34295" y="98028"/>
                    </a:cubicBezTo>
                    <a:cubicBezTo>
                      <a:pt x="69355" y="44823"/>
                      <a:pt x="118250" y="12080"/>
                      <a:pt x="181187" y="2533"/>
                    </a:cubicBezTo>
                    <a:cubicBezTo>
                      <a:pt x="297561" y="-15125"/>
                      <a:pt x="403577" y="61299"/>
                      <a:pt x="424873" y="177071"/>
                    </a:cubicBezTo>
                    <a:cubicBezTo>
                      <a:pt x="429229" y="200730"/>
                      <a:pt x="429229" y="224552"/>
                      <a:pt x="425313" y="248304"/>
                    </a:cubicBezTo>
                    <a:cubicBezTo>
                      <a:pt x="424131" y="255534"/>
                      <a:pt x="419729" y="259357"/>
                      <a:pt x="413773" y="258546"/>
                    </a:cubicBezTo>
                    <a:cubicBezTo>
                      <a:pt x="407887" y="257758"/>
                      <a:pt x="405083" y="253147"/>
                      <a:pt x="405871" y="245407"/>
                    </a:cubicBezTo>
                    <a:cubicBezTo>
                      <a:pt x="406566" y="238548"/>
                      <a:pt x="407354" y="231689"/>
                      <a:pt x="408188" y="224181"/>
                    </a:cubicBezTo>
                    <a:cubicBezTo>
                      <a:pt x="381493" y="224181"/>
                      <a:pt x="355725" y="224181"/>
                      <a:pt x="330606" y="224181"/>
                    </a:cubicBezTo>
                    <a:cubicBezTo>
                      <a:pt x="327083" y="251247"/>
                      <a:pt x="323631" y="277803"/>
                      <a:pt x="320155" y="304498"/>
                    </a:cubicBezTo>
                    <a:cubicBezTo>
                      <a:pt x="335889" y="312539"/>
                      <a:pt x="352504" y="321067"/>
                      <a:pt x="370509" y="330266"/>
                    </a:cubicBezTo>
                    <a:cubicBezTo>
                      <a:pt x="376604" y="319723"/>
                      <a:pt x="382976" y="308785"/>
                      <a:pt x="389256" y="297801"/>
                    </a:cubicBezTo>
                    <a:cubicBezTo>
                      <a:pt x="390508" y="295600"/>
                      <a:pt x="391342" y="293143"/>
                      <a:pt x="392454" y="290873"/>
                    </a:cubicBezTo>
                    <a:cubicBezTo>
                      <a:pt x="395698" y="284291"/>
                      <a:pt x="401005" y="281858"/>
                      <a:pt x="406381" y="284454"/>
                    </a:cubicBezTo>
                    <a:cubicBezTo>
                      <a:pt x="411595" y="286956"/>
                      <a:pt x="413750" y="292471"/>
                      <a:pt x="410320" y="298682"/>
                    </a:cubicBezTo>
                    <a:cubicBezTo>
                      <a:pt x="401700" y="314231"/>
                      <a:pt x="393891" y="330568"/>
                      <a:pt x="383115" y="344564"/>
                    </a:cubicBezTo>
                    <a:cubicBezTo>
                      <a:pt x="303818" y="447498"/>
                      <a:pt x="151480" y="456744"/>
                      <a:pt x="61523" y="363010"/>
                    </a:cubicBezTo>
                    <a:cubicBezTo>
                      <a:pt x="2710" y="301741"/>
                      <a:pt x="-13488" y="228723"/>
                      <a:pt x="11006" y="147085"/>
                    </a:cubicBezTo>
                    <a:cubicBezTo>
                      <a:pt x="11840" y="144304"/>
                      <a:pt x="13161" y="140550"/>
                      <a:pt x="15316" y="139554"/>
                    </a:cubicBezTo>
                    <a:cubicBezTo>
                      <a:pt x="18444" y="138094"/>
                      <a:pt x="23009" y="137561"/>
                      <a:pt x="26138" y="138766"/>
                    </a:cubicBezTo>
                    <a:cubicBezTo>
                      <a:pt x="31166" y="140712"/>
                      <a:pt x="31560" y="145695"/>
                      <a:pt x="30355" y="150654"/>
                    </a:cubicBezTo>
                    <a:cubicBezTo>
                      <a:pt x="27435" y="162564"/>
                      <a:pt x="24353" y="174429"/>
                      <a:pt x="21781" y="186386"/>
                    </a:cubicBezTo>
                    <a:cubicBezTo>
                      <a:pt x="20623" y="191809"/>
                      <a:pt x="20599" y="197393"/>
                      <a:pt x="19951" y="204021"/>
                    </a:cubicBezTo>
                    <a:close/>
                    <a:moveTo>
                      <a:pt x="408212" y="203951"/>
                    </a:moveTo>
                    <a:cubicBezTo>
                      <a:pt x="405570" y="163816"/>
                      <a:pt x="392848" y="128663"/>
                      <a:pt x="369675" y="97634"/>
                    </a:cubicBezTo>
                    <a:cubicBezTo>
                      <a:pt x="352249" y="106556"/>
                      <a:pt x="335657" y="115060"/>
                      <a:pt x="320271" y="122939"/>
                    </a:cubicBezTo>
                    <a:cubicBezTo>
                      <a:pt x="323051" y="145463"/>
                      <a:pt x="326110" y="167454"/>
                      <a:pt x="328381" y="189514"/>
                    </a:cubicBezTo>
                    <a:cubicBezTo>
                      <a:pt x="329864" y="203905"/>
                      <a:pt x="329378" y="203951"/>
                      <a:pt x="343768" y="203951"/>
                    </a:cubicBezTo>
                    <a:cubicBezTo>
                      <a:pt x="364786" y="203951"/>
                      <a:pt x="385827" y="203951"/>
                      <a:pt x="408212" y="203951"/>
                    </a:cubicBezTo>
                    <a:close/>
                    <a:moveTo>
                      <a:pt x="107544" y="304869"/>
                    </a:moveTo>
                    <a:cubicBezTo>
                      <a:pt x="104740" y="279124"/>
                      <a:pt x="101890" y="253680"/>
                      <a:pt x="99318" y="228213"/>
                    </a:cubicBezTo>
                    <a:cubicBezTo>
                      <a:pt x="98877" y="223810"/>
                      <a:pt x="96421" y="223718"/>
                      <a:pt x="93200" y="223718"/>
                    </a:cubicBezTo>
                    <a:cubicBezTo>
                      <a:pt x="70514" y="223741"/>
                      <a:pt x="47827" y="223671"/>
                      <a:pt x="25141" y="223694"/>
                    </a:cubicBezTo>
                    <a:cubicBezTo>
                      <a:pt x="23635" y="223694"/>
                      <a:pt x="22129" y="224181"/>
                      <a:pt x="20090" y="224529"/>
                    </a:cubicBezTo>
                    <a:cubicBezTo>
                      <a:pt x="22639" y="264015"/>
                      <a:pt x="35500" y="299053"/>
                      <a:pt x="58510" y="329942"/>
                    </a:cubicBezTo>
                    <a:cubicBezTo>
                      <a:pt x="75983" y="321020"/>
                      <a:pt x="92412" y="312609"/>
                      <a:pt x="107544" y="304869"/>
                    </a:cubicBezTo>
                    <a:close/>
                    <a:moveTo>
                      <a:pt x="128145" y="129983"/>
                    </a:moveTo>
                    <a:cubicBezTo>
                      <a:pt x="122328" y="152809"/>
                      <a:pt x="119733" y="176190"/>
                      <a:pt x="119014" y="199850"/>
                    </a:cubicBezTo>
                    <a:cubicBezTo>
                      <a:pt x="118875" y="204646"/>
                      <a:pt x="122305" y="203997"/>
                      <a:pt x="125248" y="204021"/>
                    </a:cubicBezTo>
                    <a:cubicBezTo>
                      <a:pt x="149579" y="204044"/>
                      <a:pt x="173888" y="203951"/>
                      <a:pt x="198219" y="204113"/>
                    </a:cubicBezTo>
                    <a:cubicBezTo>
                      <a:pt x="202576" y="204137"/>
                      <a:pt x="204430" y="202978"/>
                      <a:pt x="204360" y="198274"/>
                    </a:cubicBezTo>
                    <a:cubicBezTo>
                      <a:pt x="204152" y="181358"/>
                      <a:pt x="204152" y="164441"/>
                      <a:pt x="204360" y="147548"/>
                    </a:cubicBezTo>
                    <a:cubicBezTo>
                      <a:pt x="204430" y="142960"/>
                      <a:pt x="202645" y="141686"/>
                      <a:pt x="198312" y="141408"/>
                    </a:cubicBezTo>
                    <a:cubicBezTo>
                      <a:pt x="188834" y="140828"/>
                      <a:pt x="179310" y="140203"/>
                      <a:pt x="169995" y="138604"/>
                    </a:cubicBezTo>
                    <a:cubicBezTo>
                      <a:pt x="156137" y="136194"/>
                      <a:pt x="142419" y="132950"/>
                      <a:pt x="128145" y="129983"/>
                    </a:cubicBezTo>
                    <a:close/>
                    <a:moveTo>
                      <a:pt x="301640" y="131397"/>
                    </a:moveTo>
                    <a:cubicBezTo>
                      <a:pt x="275825" y="134989"/>
                      <a:pt x="252305" y="138418"/>
                      <a:pt x="228715" y="141408"/>
                    </a:cubicBezTo>
                    <a:cubicBezTo>
                      <a:pt x="223941" y="142010"/>
                      <a:pt x="223895" y="144513"/>
                      <a:pt x="223895" y="147989"/>
                    </a:cubicBezTo>
                    <a:cubicBezTo>
                      <a:pt x="223964" y="164441"/>
                      <a:pt x="224150" y="180894"/>
                      <a:pt x="223872" y="197324"/>
                    </a:cubicBezTo>
                    <a:cubicBezTo>
                      <a:pt x="223779" y="202491"/>
                      <a:pt x="225378" y="204113"/>
                      <a:pt x="230592" y="204067"/>
                    </a:cubicBezTo>
                    <a:cubicBezTo>
                      <a:pt x="254923" y="203858"/>
                      <a:pt x="279255" y="204021"/>
                      <a:pt x="303563" y="203997"/>
                    </a:cubicBezTo>
                    <a:cubicBezTo>
                      <a:pt x="305324" y="203997"/>
                      <a:pt x="307085" y="203627"/>
                      <a:pt x="310654" y="203233"/>
                    </a:cubicBezTo>
                    <a:cubicBezTo>
                      <a:pt x="307549" y="178461"/>
                      <a:pt x="304513" y="154222"/>
                      <a:pt x="301640" y="131397"/>
                    </a:cubicBezTo>
                    <a:close/>
                    <a:moveTo>
                      <a:pt x="126569" y="296179"/>
                    </a:moveTo>
                    <a:cubicBezTo>
                      <a:pt x="152499" y="292587"/>
                      <a:pt x="176020" y="289158"/>
                      <a:pt x="199610" y="286168"/>
                    </a:cubicBezTo>
                    <a:cubicBezTo>
                      <a:pt x="204453" y="285566"/>
                      <a:pt x="204314" y="282878"/>
                      <a:pt x="204314" y="279518"/>
                    </a:cubicBezTo>
                    <a:cubicBezTo>
                      <a:pt x="204267" y="263088"/>
                      <a:pt x="204059" y="246636"/>
                      <a:pt x="204337" y="230206"/>
                    </a:cubicBezTo>
                    <a:cubicBezTo>
                      <a:pt x="204430" y="224853"/>
                      <a:pt x="202483" y="223602"/>
                      <a:pt x="197478" y="223625"/>
                    </a:cubicBezTo>
                    <a:cubicBezTo>
                      <a:pt x="173169" y="223810"/>
                      <a:pt x="148861" y="223671"/>
                      <a:pt x="124553" y="223694"/>
                    </a:cubicBezTo>
                    <a:cubicBezTo>
                      <a:pt x="122815" y="223694"/>
                      <a:pt x="121077" y="224088"/>
                      <a:pt x="117555" y="224505"/>
                    </a:cubicBezTo>
                    <a:cubicBezTo>
                      <a:pt x="120637" y="249324"/>
                      <a:pt x="123695" y="273516"/>
                      <a:pt x="126569" y="296179"/>
                    </a:cubicBezTo>
                    <a:close/>
                    <a:moveTo>
                      <a:pt x="310492" y="224853"/>
                    </a:moveTo>
                    <a:cubicBezTo>
                      <a:pt x="307387" y="224065"/>
                      <a:pt x="306738" y="223764"/>
                      <a:pt x="306066" y="223764"/>
                    </a:cubicBezTo>
                    <a:cubicBezTo>
                      <a:pt x="280367" y="223718"/>
                      <a:pt x="254645" y="223787"/>
                      <a:pt x="228946" y="223602"/>
                    </a:cubicBezTo>
                    <a:cubicBezTo>
                      <a:pt x="224173" y="223579"/>
                      <a:pt x="223848" y="226128"/>
                      <a:pt x="223872" y="229766"/>
                    </a:cubicBezTo>
                    <a:cubicBezTo>
                      <a:pt x="223964" y="246218"/>
                      <a:pt x="224150" y="262648"/>
                      <a:pt x="223779" y="279101"/>
                    </a:cubicBezTo>
                    <a:cubicBezTo>
                      <a:pt x="223663" y="284755"/>
                      <a:pt x="225818" y="285844"/>
                      <a:pt x="230939" y="286354"/>
                    </a:cubicBezTo>
                    <a:cubicBezTo>
                      <a:pt x="244982" y="287698"/>
                      <a:pt x="259002" y="289459"/>
                      <a:pt x="272905" y="291707"/>
                    </a:cubicBezTo>
                    <a:cubicBezTo>
                      <a:pt x="281920" y="293167"/>
                      <a:pt x="290725" y="295808"/>
                      <a:pt x="301431" y="298334"/>
                    </a:cubicBezTo>
                    <a:cubicBezTo>
                      <a:pt x="304513" y="273423"/>
                      <a:pt x="307502" y="249208"/>
                      <a:pt x="310492" y="224853"/>
                    </a:cubicBezTo>
                    <a:close/>
                    <a:moveTo>
                      <a:pt x="294804" y="110101"/>
                    </a:moveTo>
                    <a:cubicBezTo>
                      <a:pt x="291281" y="100971"/>
                      <a:pt x="288292" y="92235"/>
                      <a:pt x="284538" y="83823"/>
                    </a:cubicBezTo>
                    <a:cubicBezTo>
                      <a:pt x="276265" y="65285"/>
                      <a:pt x="265907" y="48067"/>
                      <a:pt x="250335" y="34581"/>
                    </a:cubicBezTo>
                    <a:cubicBezTo>
                      <a:pt x="242989" y="28208"/>
                      <a:pt x="234948" y="22902"/>
                      <a:pt x="224567" y="21025"/>
                    </a:cubicBezTo>
                    <a:cubicBezTo>
                      <a:pt x="224567" y="54857"/>
                      <a:pt x="224567" y="88180"/>
                      <a:pt x="224567" y="122035"/>
                    </a:cubicBezTo>
                    <a:cubicBezTo>
                      <a:pt x="248667" y="121016"/>
                      <a:pt x="271608" y="117609"/>
                      <a:pt x="294804" y="110101"/>
                    </a:cubicBezTo>
                    <a:close/>
                    <a:moveTo>
                      <a:pt x="203897" y="305564"/>
                    </a:moveTo>
                    <a:cubicBezTo>
                      <a:pt x="179611" y="306514"/>
                      <a:pt x="156694" y="310036"/>
                      <a:pt x="133729" y="317336"/>
                    </a:cubicBezTo>
                    <a:cubicBezTo>
                      <a:pt x="140658" y="339628"/>
                      <a:pt x="149904" y="360136"/>
                      <a:pt x="163947" y="378327"/>
                    </a:cubicBezTo>
                    <a:cubicBezTo>
                      <a:pt x="172127" y="388917"/>
                      <a:pt x="181674" y="397885"/>
                      <a:pt x="193955" y="403562"/>
                    </a:cubicBezTo>
                    <a:cubicBezTo>
                      <a:pt x="196945" y="404929"/>
                      <a:pt x="200212" y="405694"/>
                      <a:pt x="203897" y="406899"/>
                    </a:cubicBezTo>
                    <a:cubicBezTo>
                      <a:pt x="203897" y="372719"/>
                      <a:pt x="203897" y="339675"/>
                      <a:pt x="203897" y="305564"/>
                    </a:cubicBezTo>
                    <a:close/>
                    <a:moveTo>
                      <a:pt x="224428" y="406412"/>
                    </a:moveTo>
                    <a:cubicBezTo>
                      <a:pt x="258538" y="400364"/>
                      <a:pt x="287110" y="348086"/>
                      <a:pt x="293552" y="317452"/>
                    </a:cubicBezTo>
                    <a:cubicBezTo>
                      <a:pt x="277934" y="311010"/>
                      <a:pt x="237868" y="304521"/>
                      <a:pt x="224428" y="306445"/>
                    </a:cubicBezTo>
                    <a:cubicBezTo>
                      <a:pt x="224428" y="339559"/>
                      <a:pt x="224428" y="372765"/>
                      <a:pt x="224428" y="406412"/>
                    </a:cubicBezTo>
                    <a:close/>
                    <a:moveTo>
                      <a:pt x="203781" y="21581"/>
                    </a:moveTo>
                    <a:cubicBezTo>
                      <a:pt x="172057" y="25010"/>
                      <a:pt x="141423" y="77451"/>
                      <a:pt x="134610" y="110565"/>
                    </a:cubicBezTo>
                    <a:cubicBezTo>
                      <a:pt x="156948" y="117609"/>
                      <a:pt x="179843" y="121201"/>
                      <a:pt x="203781" y="121873"/>
                    </a:cubicBezTo>
                    <a:cubicBezTo>
                      <a:pt x="203781" y="87994"/>
                      <a:pt x="203781" y="54811"/>
                      <a:pt x="203781" y="21581"/>
                    </a:cubicBezTo>
                    <a:close/>
                    <a:moveTo>
                      <a:pt x="153148" y="30178"/>
                    </a:moveTo>
                    <a:cubicBezTo>
                      <a:pt x="121540" y="39632"/>
                      <a:pt x="94915" y="56919"/>
                      <a:pt x="71186" y="82131"/>
                    </a:cubicBezTo>
                    <a:cubicBezTo>
                      <a:pt x="86109" y="89779"/>
                      <a:pt x="99943" y="96869"/>
                      <a:pt x="114751" y="104447"/>
                    </a:cubicBezTo>
                    <a:cubicBezTo>
                      <a:pt x="123834" y="76825"/>
                      <a:pt x="135490" y="52099"/>
                      <a:pt x="153148" y="30178"/>
                    </a:cubicBezTo>
                    <a:close/>
                    <a:moveTo>
                      <a:pt x="357092" y="345445"/>
                    </a:moveTo>
                    <a:cubicBezTo>
                      <a:pt x="342076" y="337798"/>
                      <a:pt x="328080" y="330707"/>
                      <a:pt x="313273" y="323175"/>
                    </a:cubicBezTo>
                    <a:cubicBezTo>
                      <a:pt x="304374" y="351307"/>
                      <a:pt x="292324" y="375685"/>
                      <a:pt x="275037" y="397468"/>
                    </a:cubicBezTo>
                    <a:cubicBezTo>
                      <a:pt x="306761" y="387828"/>
                      <a:pt x="333271" y="370541"/>
                      <a:pt x="357092" y="345445"/>
                    </a:cubicBezTo>
                    <a:close/>
                    <a:moveTo>
                      <a:pt x="356212" y="82572"/>
                    </a:moveTo>
                    <a:cubicBezTo>
                      <a:pt x="339342" y="60534"/>
                      <a:pt x="292208" y="30850"/>
                      <a:pt x="274551" y="30734"/>
                    </a:cubicBezTo>
                    <a:cubicBezTo>
                      <a:pt x="292625" y="52192"/>
                      <a:pt x="304305" y="76848"/>
                      <a:pt x="313435" y="104377"/>
                    </a:cubicBezTo>
                    <a:cubicBezTo>
                      <a:pt x="328126" y="96893"/>
                      <a:pt x="341821" y="89918"/>
                      <a:pt x="356212" y="82572"/>
                    </a:cubicBezTo>
                    <a:close/>
                    <a:moveTo>
                      <a:pt x="71371" y="345375"/>
                    </a:moveTo>
                    <a:cubicBezTo>
                      <a:pt x="95239" y="370564"/>
                      <a:pt x="121656" y="387897"/>
                      <a:pt x="153148" y="397375"/>
                    </a:cubicBezTo>
                    <a:cubicBezTo>
                      <a:pt x="135629" y="375523"/>
                      <a:pt x="123904" y="350821"/>
                      <a:pt x="114728" y="323222"/>
                    </a:cubicBezTo>
                    <a:cubicBezTo>
                      <a:pt x="99990" y="330753"/>
                      <a:pt x="86294" y="337751"/>
                      <a:pt x="71371" y="345375"/>
                    </a:cubicBezTo>
                    <a:close/>
                  </a:path>
                </a:pathLst>
              </a:custGeom>
              <a:solidFill>
                <a:srgbClr val="9BBB59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CB4F2CA1-9ED4-17EC-C2C9-E40F415A7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49" y="5665676"/>
            <a:ext cx="996805" cy="252133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1BD89330-492A-4248-20F2-1B325DFE0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35" y="5665676"/>
            <a:ext cx="996805" cy="252133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B7CBE788-622F-E3CE-C6E8-0B9B94DCC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82" y="5659812"/>
            <a:ext cx="996805" cy="2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9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3" grpId="0" animBg="1"/>
      <p:bldP spid="6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</a:t>
            </a:r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68173B4F-FC47-711F-EF72-5E64F37E8E70}"/>
              </a:ext>
            </a:extLst>
          </p:cNvPr>
          <p:cNvSpPr txBox="1">
            <a:spLocks/>
          </p:cNvSpPr>
          <p:nvPr/>
        </p:nvSpPr>
        <p:spPr>
          <a:xfrm>
            <a:off x="624893" y="960816"/>
            <a:ext cx="10698800" cy="91744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Helvetica Neue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测试：是一种用来促进鉴定软件的正确性、完整性、安全性和质量的过程。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Helvetica Neue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阶段划分：单元测试、集成测试、系统测试、验收测试。</a:t>
            </a:r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E1098E8A-A3BC-F715-D0A0-972DFCA1194E}"/>
              </a:ext>
            </a:extLst>
          </p:cNvPr>
          <p:cNvSpPr/>
          <p:nvPr/>
        </p:nvSpPr>
        <p:spPr>
          <a:xfrm>
            <a:off x="1151475" y="2435098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单元测试</a:t>
            </a: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8F5F4C5A-9B89-851A-BB0A-82BC7D65C831}"/>
              </a:ext>
            </a:extLst>
          </p:cNvPr>
          <p:cNvSpPr/>
          <p:nvPr/>
        </p:nvSpPr>
        <p:spPr>
          <a:xfrm>
            <a:off x="3929631" y="2435098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集成测试</a:t>
            </a: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DF2716A4-FCC6-A313-9264-787AE11236D5}"/>
              </a:ext>
            </a:extLst>
          </p:cNvPr>
          <p:cNvSpPr/>
          <p:nvPr/>
        </p:nvSpPr>
        <p:spPr>
          <a:xfrm>
            <a:off x="6671927" y="2439875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系统测试</a:t>
            </a: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21F9887-3994-73FB-3CBC-64F37C0EB04F}"/>
              </a:ext>
            </a:extLst>
          </p:cNvPr>
          <p:cNvSpPr/>
          <p:nvPr/>
        </p:nvSpPr>
        <p:spPr>
          <a:xfrm>
            <a:off x="9485943" y="2435097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验收测试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EE301CF-4CE2-F035-B69C-D7576D391BA4}"/>
              </a:ext>
            </a:extLst>
          </p:cNvPr>
          <p:cNvGrpSpPr/>
          <p:nvPr/>
        </p:nvGrpSpPr>
        <p:grpSpPr>
          <a:xfrm>
            <a:off x="3193870" y="2971992"/>
            <a:ext cx="352191" cy="503997"/>
            <a:chOff x="3279857" y="3223002"/>
            <a:chExt cx="352191" cy="503997"/>
          </a:xfrm>
        </p:grpSpPr>
        <p:sp>
          <p:nvSpPr>
            <p:cNvPr id="31" name="燕尾形 56">
              <a:extLst>
                <a:ext uri="{FF2B5EF4-FFF2-40B4-BE49-F238E27FC236}">
                  <a16:creationId xmlns:a16="http://schemas.microsoft.com/office/drawing/2014/main" id="{EB68E7F6-53E4-5A41-53FC-C1B09450E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857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2" name="燕尾形 56">
              <a:extLst>
                <a:ext uri="{FF2B5EF4-FFF2-40B4-BE49-F238E27FC236}">
                  <a16:creationId xmlns:a16="http://schemas.microsoft.com/office/drawing/2014/main" id="{74949512-5FC1-6721-5EEB-B0AEA77CA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012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866B13A-DE5D-5D7A-4839-0D671A55070F}"/>
              </a:ext>
            </a:extLst>
          </p:cNvPr>
          <p:cNvGrpSpPr/>
          <p:nvPr/>
        </p:nvGrpSpPr>
        <p:grpSpPr>
          <a:xfrm>
            <a:off x="5888204" y="2971992"/>
            <a:ext cx="352191" cy="503997"/>
            <a:chOff x="5974191" y="3223002"/>
            <a:chExt cx="352191" cy="503997"/>
          </a:xfrm>
        </p:grpSpPr>
        <p:sp>
          <p:nvSpPr>
            <p:cNvPr id="34" name="燕尾形 56">
              <a:extLst>
                <a:ext uri="{FF2B5EF4-FFF2-40B4-BE49-F238E27FC236}">
                  <a16:creationId xmlns:a16="http://schemas.microsoft.com/office/drawing/2014/main" id="{746E2DD0-33FD-EECC-AE85-F0D6900A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191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5" name="燕尾形 56">
              <a:extLst>
                <a:ext uri="{FF2B5EF4-FFF2-40B4-BE49-F238E27FC236}">
                  <a16:creationId xmlns:a16="http://schemas.microsoft.com/office/drawing/2014/main" id="{957D37D6-7200-0BF3-645B-E45434744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346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B70BCE7-06BE-AEC1-1738-4EC8C9E625B1}"/>
              </a:ext>
            </a:extLst>
          </p:cNvPr>
          <p:cNvGrpSpPr/>
          <p:nvPr/>
        </p:nvGrpSpPr>
        <p:grpSpPr>
          <a:xfrm>
            <a:off x="8701273" y="2971992"/>
            <a:ext cx="352191" cy="503997"/>
            <a:chOff x="8787260" y="3223002"/>
            <a:chExt cx="352191" cy="503997"/>
          </a:xfrm>
        </p:grpSpPr>
        <p:sp>
          <p:nvSpPr>
            <p:cNvPr id="37" name="燕尾形 56">
              <a:extLst>
                <a:ext uri="{FF2B5EF4-FFF2-40B4-BE49-F238E27FC236}">
                  <a16:creationId xmlns:a16="http://schemas.microsoft.com/office/drawing/2014/main" id="{57083EED-E9C9-E8E9-3CA0-B5C950F38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7260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8" name="燕尾形 56">
              <a:extLst>
                <a:ext uri="{FF2B5EF4-FFF2-40B4-BE49-F238E27FC236}">
                  <a16:creationId xmlns:a16="http://schemas.microsoft.com/office/drawing/2014/main" id="{B613D315-6FBA-C938-114E-DB95DFA53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1415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C500A8A7-6A95-1475-03B1-9A6EF18B072D}"/>
              </a:ext>
            </a:extLst>
          </p:cNvPr>
          <p:cNvSpPr txBox="1"/>
          <p:nvPr/>
        </p:nvSpPr>
        <p:spPr>
          <a:xfrm>
            <a:off x="624892" y="4238390"/>
            <a:ext cx="2790487" cy="140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介绍：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对软件的基本组成单位进行测试，最小测试单位。</a:t>
            </a:r>
            <a:endParaRPr lang="en-US" altLang="zh-CN" sz="11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目的：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检验软件基本组成单位的正确性。</a:t>
            </a:r>
            <a:endParaRPr lang="en-US" altLang="zh-CN" sz="11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测试人员：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开发人员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2E02536-B084-05DF-6260-AD5FCEC1BA75}"/>
              </a:ext>
            </a:extLst>
          </p:cNvPr>
          <p:cNvSpPr txBox="1"/>
          <p:nvPr/>
        </p:nvSpPr>
        <p:spPr>
          <a:xfrm>
            <a:off x="3381906" y="4238390"/>
            <a:ext cx="2907594" cy="140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介绍：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将已分别通过测试的单元，按设计要求组合成系统或子系统，再进行的测试。</a:t>
            </a:r>
            <a:endParaRPr lang="en-US" altLang="zh-CN" sz="11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目的：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检查单元之间的协作是否正确。</a:t>
            </a:r>
            <a:endParaRPr lang="en-US" altLang="zh-CN" sz="11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测试人员：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开发人员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6F951BF-EC57-4CE0-F8DD-CD18CCC4FF73}"/>
              </a:ext>
            </a:extLst>
          </p:cNvPr>
          <p:cNvSpPr txBox="1"/>
          <p:nvPr/>
        </p:nvSpPr>
        <p:spPr>
          <a:xfrm>
            <a:off x="6240395" y="4238390"/>
            <a:ext cx="2625033" cy="174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介绍：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对已经集成好的软件系统进行彻底的测试。</a:t>
            </a:r>
            <a:endParaRPr lang="en-US" altLang="zh-CN" sz="11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目的：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验证软件系统的正确性、性能是否满足指定的要求。</a:t>
            </a:r>
            <a:endParaRPr lang="en-US" altLang="zh-CN" sz="11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测试人员：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测试人员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A54059E-EC20-B267-83B3-AE7F166718EA}"/>
              </a:ext>
            </a:extLst>
          </p:cNvPr>
          <p:cNvSpPr txBox="1"/>
          <p:nvPr/>
        </p:nvSpPr>
        <p:spPr>
          <a:xfrm>
            <a:off x="8889309" y="4238390"/>
            <a:ext cx="2768469" cy="140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介绍：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交付测试，是针对用户需求、业务流程进行的正式的测试。</a:t>
            </a:r>
            <a:endParaRPr lang="en-US" altLang="zh-CN" sz="11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目的：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验证软件系统是否满足验收标准。</a:t>
            </a:r>
            <a:endParaRPr lang="en-US" altLang="zh-CN" sz="11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b="1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测试人员：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客户</a:t>
            </a:r>
            <a:r>
              <a:rPr lang="en-US" altLang="zh-CN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需求方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44C4074-8538-7DAE-5CFB-3D8852A1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r="50000"/>
          <a:stretch/>
        </p:blipFill>
        <p:spPr>
          <a:xfrm>
            <a:off x="3311401" y="3841227"/>
            <a:ext cx="103979" cy="281867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13A8C08-3E95-27F7-F454-3A68B2B043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r="50000"/>
          <a:stretch/>
        </p:blipFill>
        <p:spPr>
          <a:xfrm>
            <a:off x="6164524" y="3841227"/>
            <a:ext cx="103979" cy="281867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EF56AD1-5B46-E243-49D9-39320EBDC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r="50000"/>
          <a:stretch/>
        </p:blipFill>
        <p:spPr>
          <a:xfrm>
            <a:off x="8813438" y="3841227"/>
            <a:ext cx="103979" cy="281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2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9" grpId="0"/>
      <p:bldP spid="40" grpId="0"/>
      <p:bldP spid="41" grpId="0"/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</a:t>
            </a:r>
          </a:p>
        </p:txBody>
      </p:sp>
      <p:sp>
        <p:nvSpPr>
          <p:cNvPr id="34" name="立方体 33">
            <a:extLst>
              <a:ext uri="{FF2B5EF4-FFF2-40B4-BE49-F238E27FC236}">
                <a16:creationId xmlns:a16="http://schemas.microsoft.com/office/drawing/2014/main" id="{A2DF7EA5-3FB7-5E1B-69A6-5A335401493E}"/>
              </a:ext>
            </a:extLst>
          </p:cNvPr>
          <p:cNvSpPr/>
          <p:nvPr/>
        </p:nvSpPr>
        <p:spPr>
          <a:xfrm>
            <a:off x="1259242" y="3507996"/>
            <a:ext cx="3030071" cy="1805311"/>
          </a:xfrm>
          <a:prstGeom prst="cub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F423B5A-9CC7-BAB4-3C78-AC747C6C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37" y="3993680"/>
            <a:ext cx="2540462" cy="130169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5A88507-E866-6595-1B16-59E24851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6548">
            <a:off x="1407845" y="3150223"/>
            <a:ext cx="2609098" cy="117409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4167FD9-3E18-8A60-AA5A-4BADC6B7B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09" y="3752510"/>
            <a:ext cx="1079771" cy="1164370"/>
          </a:xfrm>
          <a:prstGeom prst="rect">
            <a:avLst/>
          </a:prstGeom>
          <a:scene3d>
            <a:camera prst="orthographicFront">
              <a:rot lat="20124309" lon="4560529" rev="21322237"/>
            </a:camera>
            <a:lightRig rig="threePt" dir="t"/>
          </a:scene3d>
        </p:spPr>
      </p:pic>
      <p:sp>
        <p:nvSpPr>
          <p:cNvPr id="38" name="立方体 37">
            <a:extLst>
              <a:ext uri="{FF2B5EF4-FFF2-40B4-BE49-F238E27FC236}">
                <a16:creationId xmlns:a16="http://schemas.microsoft.com/office/drawing/2014/main" id="{3C623E06-5B50-333F-CF6D-E05712D84BC4}"/>
              </a:ext>
            </a:extLst>
          </p:cNvPr>
          <p:cNvSpPr/>
          <p:nvPr/>
        </p:nvSpPr>
        <p:spPr>
          <a:xfrm>
            <a:off x="4787028" y="3490066"/>
            <a:ext cx="3030071" cy="1805311"/>
          </a:xfrm>
          <a:prstGeom prst="cube">
            <a:avLst/>
          </a:prstGeom>
          <a:solidFill>
            <a:sysClr val="windowText" lastClr="000000">
              <a:lumMod val="85000"/>
              <a:lumOff val="15000"/>
            </a:sysClr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E2340755-354C-0A89-D28C-2776C0F0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464" y="3957820"/>
            <a:ext cx="2540462" cy="130169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25E3EED-3DAC-5AFF-484A-87F986FE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6548">
            <a:off x="8561172" y="3114363"/>
            <a:ext cx="2609098" cy="117409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0B516F0-10F4-291F-EC30-A75DF1C3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636" y="3716650"/>
            <a:ext cx="1079771" cy="1164370"/>
          </a:xfrm>
          <a:prstGeom prst="rect">
            <a:avLst/>
          </a:prstGeom>
          <a:scene3d>
            <a:camera prst="orthographicFront">
              <a:rot lat="20124309" lon="4560529" rev="21322237"/>
            </a:camera>
            <a:lightRig rig="threePt" dir="t"/>
          </a:scene3d>
        </p:spPr>
      </p:pic>
      <p:sp>
        <p:nvSpPr>
          <p:cNvPr id="42" name="立方体 41">
            <a:extLst>
              <a:ext uri="{FF2B5EF4-FFF2-40B4-BE49-F238E27FC236}">
                <a16:creationId xmlns:a16="http://schemas.microsoft.com/office/drawing/2014/main" id="{81B8BB37-9096-C862-349E-7F06D8EA0469}"/>
              </a:ext>
            </a:extLst>
          </p:cNvPr>
          <p:cNvSpPr/>
          <p:nvPr/>
        </p:nvSpPr>
        <p:spPr>
          <a:xfrm>
            <a:off x="8412569" y="3472136"/>
            <a:ext cx="3030071" cy="1805311"/>
          </a:xfrm>
          <a:prstGeom prst="cube">
            <a:avLst/>
          </a:prstGeom>
          <a:solidFill>
            <a:srgbClr val="000000">
              <a:alpha val="30196"/>
            </a:srgbClr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FBC14FA-1E7A-C54E-7F95-6AD5682E3E33}"/>
              </a:ext>
            </a:extLst>
          </p:cNvPr>
          <p:cNvSpPr txBox="1"/>
          <p:nvPr/>
        </p:nvSpPr>
        <p:spPr>
          <a:xfrm>
            <a:off x="2611120" y="3159760"/>
            <a:ext cx="558800" cy="31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白盒</a:t>
            </a:r>
            <a:endParaRPr lang="zh-CN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93F5CA4-E323-4F42-B65F-2AAE2B18DA25}"/>
              </a:ext>
            </a:extLst>
          </p:cNvPr>
          <p:cNvSpPr txBox="1"/>
          <p:nvPr/>
        </p:nvSpPr>
        <p:spPr>
          <a:xfrm>
            <a:off x="6063814" y="3159760"/>
            <a:ext cx="558800" cy="31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黑盒</a:t>
            </a:r>
            <a:endParaRPr lang="zh-CN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4D6E902-9627-E552-FE40-772B5CF1F314}"/>
              </a:ext>
            </a:extLst>
          </p:cNvPr>
          <p:cNvSpPr txBox="1"/>
          <p:nvPr/>
        </p:nvSpPr>
        <p:spPr>
          <a:xfrm>
            <a:off x="9775697" y="3159760"/>
            <a:ext cx="558800" cy="31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灰盒</a:t>
            </a:r>
            <a:endParaRPr lang="zh-CN" altLang="en-US" sz="1400" b="1" dirty="0">
              <a:solidFill>
                <a:prstClr val="black">
                  <a:lumMod val="65000"/>
                  <a:lumOff val="3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DD7903-67D5-0537-4403-93D3E2ACAA4F}"/>
              </a:ext>
            </a:extLst>
          </p:cNvPr>
          <p:cNvSpPr txBox="1"/>
          <p:nvPr/>
        </p:nvSpPr>
        <p:spPr>
          <a:xfrm>
            <a:off x="1178560" y="5374975"/>
            <a:ext cx="3110753" cy="69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清楚软件内部结构、代码逻辑。</a:t>
            </a:r>
            <a:endParaRPr lang="en-US" altLang="zh-CN" sz="12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用于验证代码、逻辑正确性。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A8007B6-41F9-97A3-3111-1B349D94A77B}"/>
              </a:ext>
            </a:extLst>
          </p:cNvPr>
          <p:cNvSpPr txBox="1"/>
          <p:nvPr/>
        </p:nvSpPr>
        <p:spPr>
          <a:xfrm>
            <a:off x="4706346" y="5374975"/>
            <a:ext cx="3110753" cy="69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不清楚软件内部结构、代码逻辑。</a:t>
            </a:r>
            <a:endParaRPr lang="en-US" altLang="zh-CN" sz="120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用于验证软件的功能、兼容性等方面。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60C23CF-C7C6-A790-ECC9-36B5DC36684A}"/>
              </a:ext>
            </a:extLst>
          </p:cNvPr>
          <p:cNvSpPr txBox="1"/>
          <p:nvPr/>
        </p:nvSpPr>
        <p:spPr>
          <a:xfrm>
            <a:off x="8331887" y="5374975"/>
            <a:ext cx="3280993" cy="62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 结合了白盒测试和黑盒测试的特点，既关注软件的内部结构又考虑外部表现（功能）。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D1FBE0A0-FA2B-98F2-5FC8-D7F2034581E0}"/>
              </a:ext>
            </a:extLst>
          </p:cNvPr>
          <p:cNvSpPr/>
          <p:nvPr/>
        </p:nvSpPr>
        <p:spPr>
          <a:xfrm>
            <a:off x="-2404732" y="3602727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单元测试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黑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白盒测试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50" name="流程图: 接点 49">
            <a:extLst>
              <a:ext uri="{FF2B5EF4-FFF2-40B4-BE49-F238E27FC236}">
                <a16:creationId xmlns:a16="http://schemas.microsoft.com/office/drawing/2014/main" id="{E25ED864-F0CE-FBBB-E21B-D667B764FCFA}"/>
              </a:ext>
            </a:extLst>
          </p:cNvPr>
          <p:cNvSpPr/>
          <p:nvPr/>
        </p:nvSpPr>
        <p:spPr>
          <a:xfrm>
            <a:off x="2459405" y="7617365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集成测试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黑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灰盒测试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7FFD6FA8-47CC-30E3-8FEA-7830C4C5D46A}"/>
              </a:ext>
            </a:extLst>
          </p:cNvPr>
          <p:cNvSpPr/>
          <p:nvPr/>
        </p:nvSpPr>
        <p:spPr>
          <a:xfrm>
            <a:off x="8154808" y="7488316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系统测试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黑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黑盒测试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89D5576D-368D-2B3B-369E-64D0570BFA13}"/>
              </a:ext>
            </a:extLst>
          </p:cNvPr>
          <p:cNvSpPr/>
          <p:nvPr/>
        </p:nvSpPr>
        <p:spPr>
          <a:xfrm>
            <a:off x="13191098" y="3580896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验收测试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黑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黑盒测试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2390EC2-5B52-358E-4DED-EF113CA254A9}"/>
              </a:ext>
            </a:extLst>
          </p:cNvPr>
          <p:cNvGrpSpPr/>
          <p:nvPr/>
        </p:nvGrpSpPr>
        <p:grpSpPr>
          <a:xfrm>
            <a:off x="-1179134" y="7211330"/>
            <a:ext cx="352191" cy="503997"/>
            <a:chOff x="3279857" y="3223002"/>
            <a:chExt cx="352191" cy="503997"/>
          </a:xfrm>
        </p:grpSpPr>
        <p:sp>
          <p:nvSpPr>
            <p:cNvPr id="54" name="燕尾形 56">
              <a:extLst>
                <a:ext uri="{FF2B5EF4-FFF2-40B4-BE49-F238E27FC236}">
                  <a16:creationId xmlns:a16="http://schemas.microsoft.com/office/drawing/2014/main" id="{3B01B5FD-95D3-3B2F-F3CF-1108B18F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857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5" name="燕尾形 56">
              <a:extLst>
                <a:ext uri="{FF2B5EF4-FFF2-40B4-BE49-F238E27FC236}">
                  <a16:creationId xmlns:a16="http://schemas.microsoft.com/office/drawing/2014/main" id="{F18AFC08-BE75-2985-D7EB-442E75B3B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012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7E4A428-8315-96A7-F1FE-4FCF6F1C0324}"/>
              </a:ext>
            </a:extLst>
          </p:cNvPr>
          <p:cNvGrpSpPr/>
          <p:nvPr/>
        </p:nvGrpSpPr>
        <p:grpSpPr>
          <a:xfrm>
            <a:off x="6125967" y="8154260"/>
            <a:ext cx="352191" cy="503997"/>
            <a:chOff x="5974191" y="3223002"/>
            <a:chExt cx="352191" cy="503997"/>
          </a:xfrm>
        </p:grpSpPr>
        <p:sp>
          <p:nvSpPr>
            <p:cNvPr id="57" name="燕尾形 56">
              <a:extLst>
                <a:ext uri="{FF2B5EF4-FFF2-40B4-BE49-F238E27FC236}">
                  <a16:creationId xmlns:a16="http://schemas.microsoft.com/office/drawing/2014/main" id="{02661E51-FA6B-CAB4-F74A-800CA1471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191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58" name="燕尾形 56">
              <a:extLst>
                <a:ext uri="{FF2B5EF4-FFF2-40B4-BE49-F238E27FC236}">
                  <a16:creationId xmlns:a16="http://schemas.microsoft.com/office/drawing/2014/main" id="{F05D8E81-FF8B-4067-2C3D-1E076B030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346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F7C8EAB-39B7-C399-82BC-D728406977E0}"/>
              </a:ext>
            </a:extLst>
          </p:cNvPr>
          <p:cNvGrpSpPr/>
          <p:nvPr/>
        </p:nvGrpSpPr>
        <p:grpSpPr>
          <a:xfrm>
            <a:off x="12789838" y="7488316"/>
            <a:ext cx="352191" cy="503997"/>
            <a:chOff x="8787260" y="3223002"/>
            <a:chExt cx="352191" cy="503997"/>
          </a:xfrm>
        </p:grpSpPr>
        <p:sp>
          <p:nvSpPr>
            <p:cNvPr id="60" name="燕尾形 56">
              <a:extLst>
                <a:ext uri="{FF2B5EF4-FFF2-40B4-BE49-F238E27FC236}">
                  <a16:creationId xmlns:a16="http://schemas.microsoft.com/office/drawing/2014/main" id="{BE895467-3308-E0AB-ABA3-BF2BD8664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7260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61" name="燕尾形 56">
              <a:extLst>
                <a:ext uri="{FF2B5EF4-FFF2-40B4-BE49-F238E27FC236}">
                  <a16:creationId xmlns:a16="http://schemas.microsoft.com/office/drawing/2014/main" id="{BDADB931-420B-2B4F-A0C0-D9990BAB0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1415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70042864-10B6-BB09-0DF7-821356A3E615}"/>
              </a:ext>
            </a:extLst>
          </p:cNvPr>
          <p:cNvSpPr txBox="1">
            <a:spLocks/>
          </p:cNvSpPr>
          <p:nvPr/>
        </p:nvSpPr>
        <p:spPr>
          <a:xfrm>
            <a:off x="624893" y="960816"/>
            <a:ext cx="10698800" cy="121081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Helvetica Neue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测试：是一种用来促进鉴定软件的正确性、完整性、安全性和质量的过程。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Helvetica Neue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阶段划分：单元测试、集成测试、系统测试、验收测试。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测试方法：白盒测试、黑盒测试 及 灰盒测试。</a:t>
            </a:r>
          </a:p>
        </p:txBody>
      </p:sp>
    </p:spTree>
    <p:extLst>
      <p:ext uri="{BB962C8B-B14F-4D97-AF65-F5344CB8AC3E}">
        <p14:creationId xmlns:p14="http://schemas.microsoft.com/office/powerpoint/2010/main" val="32719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  <p:bldP spid="42" grpId="0" animBg="1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</a:t>
            </a: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749A1158-2DD1-9032-82C1-449EEDFBA47A}"/>
              </a:ext>
            </a:extLst>
          </p:cNvPr>
          <p:cNvSpPr/>
          <p:nvPr/>
        </p:nvSpPr>
        <p:spPr>
          <a:xfrm>
            <a:off x="1151475" y="3635172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单元测试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黑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白盒测试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5FDF944D-95A1-A894-EC8A-CA6EB1554532}"/>
              </a:ext>
            </a:extLst>
          </p:cNvPr>
          <p:cNvSpPr/>
          <p:nvPr/>
        </p:nvSpPr>
        <p:spPr>
          <a:xfrm>
            <a:off x="3929631" y="3635172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集成测试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黑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灰盒测试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7ABCE54A-6BDC-25C9-3142-0A3534459665}"/>
              </a:ext>
            </a:extLst>
          </p:cNvPr>
          <p:cNvSpPr/>
          <p:nvPr/>
        </p:nvSpPr>
        <p:spPr>
          <a:xfrm>
            <a:off x="6671927" y="3639949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系统测试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黑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黑盒测试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F28A67FC-1789-4DE7-0D95-1F510F231CFE}"/>
              </a:ext>
            </a:extLst>
          </p:cNvPr>
          <p:cNvSpPr/>
          <p:nvPr/>
        </p:nvSpPr>
        <p:spPr>
          <a:xfrm>
            <a:off x="9485943" y="3635171"/>
            <a:ext cx="1577789" cy="1577789"/>
          </a:xfrm>
          <a:prstGeom prst="flowChartConnector">
            <a:avLst/>
          </a:prstGeom>
          <a:gradFill flip="none" rotWithShape="1">
            <a:gsLst>
              <a:gs pos="7000">
                <a:srgbClr val="261059"/>
              </a:gs>
              <a:gs pos="100000">
                <a:srgbClr val="400C99"/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0" dist="635000" dir="5400000" sx="90000" sy="90000" algn="t" rotWithShape="0">
              <a:srgbClr val="261059">
                <a:alpha val="3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黑体"/>
                <a:cs typeface="+mn-cs"/>
              </a:rPr>
              <a:t>验收测试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黑体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黑盒测试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FBAAA2-326C-2F57-5F78-0C50CC3EFE52}"/>
              </a:ext>
            </a:extLst>
          </p:cNvPr>
          <p:cNvGrpSpPr/>
          <p:nvPr/>
        </p:nvGrpSpPr>
        <p:grpSpPr>
          <a:xfrm>
            <a:off x="3193870" y="4172066"/>
            <a:ext cx="352191" cy="503997"/>
            <a:chOff x="3279857" y="3223002"/>
            <a:chExt cx="352191" cy="503997"/>
          </a:xfrm>
        </p:grpSpPr>
        <p:sp>
          <p:nvSpPr>
            <p:cNvPr id="24" name="燕尾形 56">
              <a:extLst>
                <a:ext uri="{FF2B5EF4-FFF2-40B4-BE49-F238E27FC236}">
                  <a16:creationId xmlns:a16="http://schemas.microsoft.com/office/drawing/2014/main" id="{374679D6-F4B6-B340-53EC-49467F660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857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5" name="燕尾形 56">
              <a:extLst>
                <a:ext uri="{FF2B5EF4-FFF2-40B4-BE49-F238E27FC236}">
                  <a16:creationId xmlns:a16="http://schemas.microsoft.com/office/drawing/2014/main" id="{5A06D121-0DC8-E6AE-B309-CF2E378E4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012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2C97D1B-E1E6-58DD-85E6-1E00FE17C061}"/>
              </a:ext>
            </a:extLst>
          </p:cNvPr>
          <p:cNvGrpSpPr/>
          <p:nvPr/>
        </p:nvGrpSpPr>
        <p:grpSpPr>
          <a:xfrm>
            <a:off x="5888204" y="4172066"/>
            <a:ext cx="352191" cy="503997"/>
            <a:chOff x="5974191" y="3223002"/>
            <a:chExt cx="352191" cy="503997"/>
          </a:xfrm>
        </p:grpSpPr>
        <p:sp>
          <p:nvSpPr>
            <p:cNvPr id="27" name="燕尾形 56">
              <a:extLst>
                <a:ext uri="{FF2B5EF4-FFF2-40B4-BE49-F238E27FC236}">
                  <a16:creationId xmlns:a16="http://schemas.microsoft.com/office/drawing/2014/main" id="{F0CAB994-210F-B171-6B6F-F33189B1D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191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8" name="燕尾形 56">
              <a:extLst>
                <a:ext uri="{FF2B5EF4-FFF2-40B4-BE49-F238E27FC236}">
                  <a16:creationId xmlns:a16="http://schemas.microsoft.com/office/drawing/2014/main" id="{088668D9-2BC9-985A-F754-0BFB770B8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346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3887AA0-CDDC-9590-25F2-0415CBCE4A06}"/>
              </a:ext>
            </a:extLst>
          </p:cNvPr>
          <p:cNvGrpSpPr/>
          <p:nvPr/>
        </p:nvGrpSpPr>
        <p:grpSpPr>
          <a:xfrm>
            <a:off x="8701273" y="4172066"/>
            <a:ext cx="352191" cy="503997"/>
            <a:chOff x="8787260" y="3223002"/>
            <a:chExt cx="352191" cy="503997"/>
          </a:xfrm>
        </p:grpSpPr>
        <p:sp>
          <p:nvSpPr>
            <p:cNvPr id="30" name="燕尾形 56">
              <a:extLst>
                <a:ext uri="{FF2B5EF4-FFF2-40B4-BE49-F238E27FC236}">
                  <a16:creationId xmlns:a16="http://schemas.microsoft.com/office/drawing/2014/main" id="{0DFC3045-EC43-D4C6-59D9-C53E29F2D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7260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1" name="燕尾形 56">
              <a:extLst>
                <a:ext uri="{FF2B5EF4-FFF2-40B4-BE49-F238E27FC236}">
                  <a16:creationId xmlns:a16="http://schemas.microsoft.com/office/drawing/2014/main" id="{E8A2F939-845B-21E1-E6EC-87BE1DAEC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1415" y="3223002"/>
              <a:ext cx="188036" cy="503997"/>
            </a:xfrm>
            <a:prstGeom prst="chevron">
              <a:avLst>
                <a:gd name="adj" fmla="val 63227"/>
              </a:avLst>
            </a:prstGeom>
            <a:solidFill>
              <a:srgbClr val="595959"/>
            </a:solidFill>
            <a:ln w="12700">
              <a:noFill/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956989FD-CA5E-6BDA-1433-3E5228806869}"/>
              </a:ext>
            </a:extLst>
          </p:cNvPr>
          <p:cNvSpPr txBox="1">
            <a:spLocks/>
          </p:cNvSpPr>
          <p:nvPr/>
        </p:nvSpPr>
        <p:spPr>
          <a:xfrm>
            <a:off x="624893" y="960816"/>
            <a:ext cx="10698800" cy="121081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Helvetica Neue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测试：是一种用来促进鉴定软件的正确性、完整性、安全性和质量的过程。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Helvetica Neue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阶段划分：单元测试、集成测试、系统测试、验收测试。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测试方法：白盒测试、黑盒测试 及 灰盒测试。</a:t>
            </a:r>
          </a:p>
        </p:txBody>
      </p:sp>
    </p:spTree>
    <p:extLst>
      <p:ext uri="{BB962C8B-B14F-4D97-AF65-F5344CB8AC3E}">
        <p14:creationId xmlns:p14="http://schemas.microsoft.com/office/powerpoint/2010/main" val="34963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0CED1C-BF9E-C8DE-5A60-929AEF0CEF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单元测试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5B4901-2B55-FBA9-2AA5-C2110C30FA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断言</a:t>
            </a:r>
            <a:endParaRPr lang="en-US" altLang="zh-CN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常见注解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依赖范围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46367A9-96A5-FF3D-D20B-25727555BD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11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单元测试</a:t>
            </a:r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B90787E0-7C29-A1BB-0DAB-00F1C36F6BF5}"/>
              </a:ext>
            </a:extLst>
          </p:cNvPr>
          <p:cNvSpPr txBox="1">
            <a:spLocks/>
          </p:cNvSpPr>
          <p:nvPr/>
        </p:nvSpPr>
        <p:spPr>
          <a:xfrm>
            <a:off x="576196" y="933792"/>
            <a:ext cx="10749598" cy="10921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单元测试：就是针对最小的功能单元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)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，编写测试代码对其正确性进行测试。</a:t>
            </a:r>
            <a:endParaRPr lang="zh-CN" altLang="en-US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JUnit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：最流行的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测试框架之一，提供了一些功能，方便程序进行单元测试（第三方公司提供）。</a:t>
            </a:r>
            <a:endParaRPr lang="zh-CN" altLang="en-US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7CD060E-435F-B32C-BD4E-87D486252FD5}"/>
              </a:ext>
            </a:extLst>
          </p:cNvPr>
          <p:cNvGrpSpPr/>
          <p:nvPr/>
        </p:nvGrpSpPr>
        <p:grpSpPr>
          <a:xfrm>
            <a:off x="1707914" y="2753034"/>
            <a:ext cx="3351765" cy="3597248"/>
            <a:chOff x="1707914" y="2753034"/>
            <a:chExt cx="3351765" cy="359724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88812008-3178-6024-B970-22AAA69F2BC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585173" y="2875775"/>
              <a:ext cx="3597248" cy="335176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E3661"/>
            </a:solidFill>
            <a:ln w="25400" cap="flat" cmpd="sng" algn="ctr">
              <a:noFill/>
              <a:prstDash val="solid"/>
            </a:ln>
            <a:effectLst>
              <a:glow rad="101600">
                <a:sysClr val="window" lastClr="FFFFFF">
                  <a:alpha val="40000"/>
                </a:sysClr>
              </a:glow>
              <a:outerShdw blurRad="203200" dist="38100" dir="5400000" sx="101000" sy="101000" algn="t" rotWithShape="0">
                <a:srgbClr val="4F81BD">
                  <a:lumMod val="60000"/>
                  <a:lumOff val="40000"/>
                  <a:alpha val="5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4B4D57"/>
                </a:solidFill>
                <a:effectLst/>
                <a:uLnTx/>
                <a:uFillTx/>
                <a:latin typeface="Calibri"/>
                <a:ea typeface="inpin heiti" panose="00000500000000000000" pitchFamily="2" charset="-122"/>
                <a:cs typeface="+mn-cs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2B57079-DBF6-8AE7-ACD0-5F43CFE04985}"/>
                </a:ext>
              </a:extLst>
            </p:cNvPr>
            <p:cNvCxnSpPr>
              <a:cxnSpLocks/>
              <a:stCxn id="21" idx="12"/>
              <a:endCxn id="21" idx="2"/>
            </p:cNvCxnSpPr>
            <p:nvPr/>
          </p:nvCxnSpPr>
          <p:spPr>
            <a:xfrm flipV="1">
              <a:off x="1709284" y="3832207"/>
              <a:ext cx="3349026" cy="2627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dash"/>
            </a:ln>
            <a:effectLst/>
          </p:spPr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3C5AC7B-9CD3-58D0-C686-AAF182EBE682}"/>
                </a:ext>
              </a:extLst>
            </p:cNvPr>
            <p:cNvSpPr txBox="1"/>
            <p:nvPr/>
          </p:nvSpPr>
          <p:spPr>
            <a:xfrm>
              <a:off x="2550940" y="3242813"/>
              <a:ext cx="1665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main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Code" panose="020B0809050000020004" pitchFamily="49" charset="0"/>
                  <a:cs typeface="阿里巴巴普惠体" panose="00020600040101010101" pitchFamily="18" charset="-122"/>
                </a:rPr>
                <a:t>方法测试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C78D91F-F4F7-5A01-7B53-1D88A9FE5EBE}"/>
              </a:ext>
            </a:extLst>
          </p:cNvPr>
          <p:cNvGrpSpPr/>
          <p:nvPr/>
        </p:nvGrpSpPr>
        <p:grpSpPr>
          <a:xfrm>
            <a:off x="6798074" y="2753033"/>
            <a:ext cx="3351767" cy="3597251"/>
            <a:chOff x="6798074" y="2753033"/>
            <a:chExt cx="3351767" cy="3597251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122CA6D-F767-7F4C-D9FF-05A70403A00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675332" y="2875775"/>
              <a:ext cx="3597251" cy="3351767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1B883"/>
            </a:solidFill>
            <a:ln w="25400" cap="flat" cmpd="sng" algn="ctr">
              <a:noFill/>
              <a:prstDash val="solid"/>
            </a:ln>
            <a:effectLst>
              <a:glow rad="101600">
                <a:sysClr val="window" lastClr="FFFFFF">
                  <a:alpha val="40000"/>
                </a:sysClr>
              </a:glow>
              <a:outerShdw blurRad="203200" dist="38100" dir="5400000" sx="101000" sy="101000" algn="t" rotWithShape="0">
                <a:srgbClr val="4F81BD">
                  <a:lumMod val="60000"/>
                  <a:lumOff val="40000"/>
                  <a:alpha val="52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4B4D57"/>
                </a:solidFill>
                <a:effectLst/>
                <a:uLnTx/>
                <a:uFillTx/>
                <a:latin typeface="Calibri"/>
                <a:ea typeface="inpin heiti" panose="00000500000000000000" pitchFamily="2" charset="-122"/>
                <a:cs typeface="+mn-cs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A5A603-75CE-FB9D-48D5-5902E780345B}"/>
                </a:ext>
              </a:extLst>
            </p:cNvPr>
            <p:cNvCxnSpPr>
              <a:cxnSpLocks/>
              <a:stCxn id="25" idx="12"/>
              <a:endCxn id="25" idx="2"/>
            </p:cNvCxnSpPr>
            <p:nvPr/>
          </p:nvCxnSpPr>
          <p:spPr>
            <a:xfrm flipV="1">
              <a:off x="6799444" y="3832208"/>
              <a:ext cx="3349027" cy="262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dash"/>
            </a:ln>
            <a:effectLst/>
          </p:spPr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BB39F2B-3924-01BC-C69B-5F4C93CC6EC5}"/>
                </a:ext>
              </a:extLst>
            </p:cNvPr>
            <p:cNvSpPr txBox="1"/>
            <p:nvPr/>
          </p:nvSpPr>
          <p:spPr>
            <a:xfrm>
              <a:off x="7559820" y="3242813"/>
              <a:ext cx="1828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JUnit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单元</a:t>
              </a: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Code" panose="020B0809050000020004" pitchFamily="49" charset="0"/>
                  <a:cs typeface="阿里巴巴普惠体" panose="00020600040101010101" pitchFamily="18" charset="-122"/>
                </a:rPr>
                <a:t>测试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724AA2A-DB9B-8495-8E9F-F86B0644E39B}"/>
              </a:ext>
            </a:extLst>
          </p:cNvPr>
          <p:cNvSpPr txBox="1"/>
          <p:nvPr/>
        </p:nvSpPr>
        <p:spPr>
          <a:xfrm>
            <a:off x="1709284" y="3997367"/>
            <a:ext cx="3349026" cy="13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>
                <a:solidFill>
                  <a:prstClr val="white"/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测试代码与源代码未分开，难维护</a:t>
            </a:r>
            <a:endParaRPr lang="en-US" altLang="zh-CN" sz="1400">
              <a:solidFill>
                <a:prstClr val="white"/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>
                <a:solidFill>
                  <a:prstClr val="white"/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一个方法测试失败，影响后面方法</a:t>
            </a:r>
            <a:endParaRPr lang="en-US" altLang="zh-CN" sz="1400">
              <a:solidFill>
                <a:prstClr val="white"/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>
                <a:solidFill>
                  <a:prstClr val="white"/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无法自动化测试，得到测试报告</a:t>
            </a:r>
            <a:endParaRPr lang="zh-CN" altLang="en-US" sz="1400" dirty="0">
              <a:solidFill>
                <a:prstClr val="white"/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C47183D-0C99-BB74-EDD1-974BB1971165}"/>
              </a:ext>
            </a:extLst>
          </p:cNvPr>
          <p:cNvSpPr txBox="1"/>
          <p:nvPr/>
        </p:nvSpPr>
        <p:spPr>
          <a:xfrm>
            <a:off x="6799445" y="3906990"/>
            <a:ext cx="3349026" cy="13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>
                <a:solidFill>
                  <a:prstClr val="white"/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测试代码与源代码分开，便于维护</a:t>
            </a:r>
            <a:endParaRPr lang="en-US" altLang="zh-CN" sz="1400">
              <a:solidFill>
                <a:prstClr val="white"/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>
                <a:solidFill>
                  <a:prstClr val="white"/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可根据需要进行自动化测试</a:t>
            </a:r>
            <a:endParaRPr lang="en-US" altLang="zh-CN" sz="1400">
              <a:solidFill>
                <a:prstClr val="white"/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>
                <a:solidFill>
                  <a:prstClr val="white"/>
                </a:solidFill>
                <a:latin typeface="阿里巴巴普惠体" panose="00020600040101010101" pitchFamily="18" charset="-122"/>
                <a:cs typeface="阿里巴巴普惠体" panose="00020600040101010101" pitchFamily="18" charset="-122"/>
              </a:rPr>
              <a:t>可自动分析测试结果，产出测试报告</a:t>
            </a:r>
            <a:endParaRPr lang="zh-CN" altLang="en-US" sz="1400" dirty="0">
              <a:solidFill>
                <a:prstClr val="white"/>
              </a:solidFill>
              <a:latin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D6D858D-2D4B-FF73-FE52-C168FC61DEAD}"/>
              </a:ext>
            </a:extLst>
          </p:cNvPr>
          <p:cNvSpPr txBox="1"/>
          <p:nvPr/>
        </p:nvSpPr>
        <p:spPr>
          <a:xfrm>
            <a:off x="5400389" y="3997367"/>
            <a:ext cx="1056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VS</a:t>
            </a:r>
            <a:endParaRPr lang="zh-CN" altLang="en-US" sz="72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6EB5282-E658-22B6-011C-3A4A2957E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65" y="2601264"/>
            <a:ext cx="4038191" cy="3925041"/>
          </a:xfrm>
          <a:prstGeom prst="roundRect">
            <a:avLst>
              <a:gd name="adj" fmla="val 1959"/>
            </a:avLst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FC605CC-7AAE-2BEC-876D-0FB4928E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65" y="11915"/>
            <a:ext cx="5821535" cy="1754057"/>
          </a:xfrm>
          <a:prstGeom prst="roundRect">
            <a:avLst>
              <a:gd name="adj" fmla="val 3699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901FD49-5239-8A5D-676F-E41DEEB58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435" y="4148868"/>
            <a:ext cx="1493655" cy="73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D9BD51-238F-40DA-BF83-B09E65CD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onsolas" panose="020B0609020204030204" pitchFamily="49" charset="0"/>
              </a:rPr>
              <a:t>使用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JUnit</a:t>
            </a:r>
            <a:r>
              <a:rPr lang="zh-CN" altLang="en-US">
                <a:latin typeface="Consolas" panose="020B0609020204030204" pitchFamily="49" charset="0"/>
              </a:rPr>
              <a:t>，对</a:t>
            </a:r>
            <a:r>
              <a:rPr lang="en-US" altLang="zh-CN">
                <a:latin typeface="Consolas" panose="020B0609020204030204" pitchFamily="49" charset="0"/>
                <a:ea typeface="Fira Code" panose="020B0809050000020004" pitchFamily="49" charset="0"/>
              </a:rPr>
              <a:t>UserService</a:t>
            </a:r>
            <a:r>
              <a:rPr lang="zh-CN" altLang="en-US">
                <a:latin typeface="Consolas" panose="020B0609020204030204" pitchFamily="49" charset="0"/>
              </a:rPr>
              <a:t>中业务方法进行单元测试。</a:t>
            </a:r>
            <a:endParaRPr lang="zh-CN" altLang="en-US"/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071F063D-011E-3AE5-AAB2-0AE0AD40A3DA}"/>
              </a:ext>
            </a:extLst>
          </p:cNvPr>
          <p:cNvSpPr txBox="1">
            <a:spLocks/>
          </p:cNvSpPr>
          <p:nvPr/>
        </p:nvSpPr>
        <p:spPr>
          <a:xfrm>
            <a:off x="545945" y="1025092"/>
            <a:ext cx="9214230" cy="13904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在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pom.xml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中，引入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JUnit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的依赖。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在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test/java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目录下，创建测试类，并编写对应的测试方法，并在方法上声明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@Test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注解。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运行单元测试 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(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测试通过：</a:t>
            </a:r>
            <a:r>
              <a:rPr lang="zh-CN" altLang="en-US">
                <a:solidFill>
                  <a:srgbClr val="00B050"/>
                </a:solidFill>
                <a:latin typeface="Fira Code" panose="020B0809050000020004" pitchFamily="49" charset="0"/>
              </a:rPr>
              <a:t>绿色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；测试失败：</a:t>
            </a:r>
            <a:r>
              <a:rPr lang="zh-CN" altLang="en-US">
                <a:solidFill>
                  <a:srgbClr val="FF0000"/>
                </a:solidFill>
                <a:latin typeface="Fira Code" panose="020B0809050000020004" pitchFamily="49" charset="0"/>
              </a:rPr>
              <a:t>红色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)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。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grpSp>
        <p:nvGrpSpPr>
          <p:cNvPr id="25" name="!!组合 2">
            <a:extLst>
              <a:ext uri="{FF2B5EF4-FFF2-40B4-BE49-F238E27FC236}">
                <a16:creationId xmlns:a16="http://schemas.microsoft.com/office/drawing/2014/main" id="{2857BDD7-32E0-DFA2-E6F5-1800C71DF9E9}"/>
              </a:ext>
            </a:extLst>
          </p:cNvPr>
          <p:cNvGrpSpPr/>
          <p:nvPr/>
        </p:nvGrpSpPr>
        <p:grpSpPr>
          <a:xfrm>
            <a:off x="1014354" y="2544183"/>
            <a:ext cx="3808952" cy="1769634"/>
            <a:chOff x="2297722" y="3660322"/>
            <a:chExt cx="4235349" cy="1709423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06433E71-3A1D-25A5-B447-70A97D95BD60}"/>
                </a:ext>
              </a:extLst>
            </p:cNvPr>
            <p:cNvSpPr/>
            <p:nvPr/>
          </p:nvSpPr>
          <p:spPr>
            <a:xfrm>
              <a:off x="2297726" y="3660324"/>
              <a:ext cx="4235345" cy="1709421"/>
            </a:xfrm>
            <a:prstGeom prst="roundRect">
              <a:avLst>
                <a:gd name="adj" fmla="val 4886"/>
              </a:avLst>
            </a:prstGeom>
            <a:solidFill>
              <a:srgbClr val="F6F6F6"/>
            </a:solidFill>
            <a:ln w="3175" cap="flat" cmpd="sng" algn="ctr">
              <a:noFill/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lIns="36000" tIns="180000" rIns="3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dependency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&lt;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groupId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&gt;org.junit.jupiter&lt;/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groupId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&lt;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artifactId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&gt;junit-jupiter&lt;/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artifactId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    &lt;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version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&gt;5.9.1&lt;/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version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&lt;/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dependency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阿里巴巴普惠体" panose="00020600040101010101" pitchFamily="18" charset="-122"/>
                </a:rPr>
                <a:t>&gt;</a:t>
              </a:r>
            </a:p>
          </p:txBody>
        </p:sp>
        <p:sp>
          <p:nvSpPr>
            <p:cNvPr id="27" name="矩形: 圆顶角 26">
              <a:extLst>
                <a:ext uri="{FF2B5EF4-FFF2-40B4-BE49-F238E27FC236}">
                  <a16:creationId xmlns:a16="http://schemas.microsoft.com/office/drawing/2014/main" id="{B5E573C0-DA84-A994-9B3E-C845F9A2781E}"/>
                </a:ext>
              </a:extLst>
            </p:cNvPr>
            <p:cNvSpPr/>
            <p:nvPr/>
          </p:nvSpPr>
          <p:spPr>
            <a:xfrm>
              <a:off x="2297722" y="3660322"/>
              <a:ext cx="4235345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/>
                  <a:cs typeface="+mn-cs"/>
                </a:rPr>
                <a:t>pom.xml</a:t>
              </a: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8C428A4-C11B-E96F-5BC8-B9C85634E49E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1C9CE49-D293-C0F5-8287-43363D1D792C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/>
                <a:cs typeface="+mn-cs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8A83CD0-305E-842B-4A48-367D01D4E859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/>
                <a:cs typeface="+mn-cs"/>
              </a:endParaRPr>
            </a:p>
          </p:txBody>
        </p:sp>
      </p:grpSp>
      <p:grpSp>
        <p:nvGrpSpPr>
          <p:cNvPr id="31" name="!!组合 2">
            <a:extLst>
              <a:ext uri="{FF2B5EF4-FFF2-40B4-BE49-F238E27FC236}">
                <a16:creationId xmlns:a16="http://schemas.microsoft.com/office/drawing/2014/main" id="{B77437B3-16FF-D3D1-E4B7-260E08E155C1}"/>
              </a:ext>
            </a:extLst>
          </p:cNvPr>
          <p:cNvGrpSpPr/>
          <p:nvPr/>
        </p:nvGrpSpPr>
        <p:grpSpPr>
          <a:xfrm>
            <a:off x="5273478" y="2544183"/>
            <a:ext cx="5727399" cy="1769633"/>
            <a:chOff x="2297721" y="3660322"/>
            <a:chExt cx="6368559" cy="1709421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F68C9A7-DCC1-0391-561E-BAA71A7600C5}"/>
                </a:ext>
              </a:extLst>
            </p:cNvPr>
            <p:cNvSpPr/>
            <p:nvPr/>
          </p:nvSpPr>
          <p:spPr>
            <a:xfrm>
              <a:off x="2297727" y="3660323"/>
              <a:ext cx="6368553" cy="1709420"/>
            </a:xfrm>
            <a:prstGeom prst="roundRect">
              <a:avLst>
                <a:gd name="adj" fmla="val 5666"/>
              </a:avLst>
            </a:prstGeom>
            <a:solidFill>
              <a:srgbClr val="F6F6F6"/>
            </a:solidFill>
            <a:ln w="3175" cap="flat" cmpd="sng" algn="ctr">
              <a:noFill/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lIns="36000" tIns="180000" rIns="3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9E880D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@Test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9E880D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public void 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627A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testGetAge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(){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    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Integer age 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= 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new 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UserService().getAge(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67D17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"110002200505091218"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);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    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System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.</a:t>
              </a:r>
              <a:r>
                <a:rPr kumimoji="0" lang="en-US" altLang="zh-CN" sz="1100" b="0" i="1" u="none" strike="noStrike" kern="0" cap="none" spc="0" normalizeH="0" baseline="0" noProof="0">
                  <a:ln>
                    <a:noFill/>
                  </a:ln>
                  <a:solidFill>
                    <a:srgbClr val="871094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out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.println(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age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);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ea typeface="Fira Code" panose="020B0809050000020004" pitchFamily="49" charset="0"/>
                  <a:cs typeface="+mn-cs"/>
                </a:rPr>
                <a:t>}</a:t>
              </a:r>
            </a:p>
          </p:txBody>
        </p:sp>
        <p:sp>
          <p:nvSpPr>
            <p:cNvPr id="33" name="矩形: 圆顶角 32">
              <a:extLst>
                <a:ext uri="{FF2B5EF4-FFF2-40B4-BE49-F238E27FC236}">
                  <a16:creationId xmlns:a16="http://schemas.microsoft.com/office/drawing/2014/main" id="{CC412CCA-0895-672C-3825-ADCC9A4BB81B}"/>
                </a:ext>
              </a:extLst>
            </p:cNvPr>
            <p:cNvSpPr/>
            <p:nvPr/>
          </p:nvSpPr>
          <p:spPr>
            <a:xfrm>
              <a:off x="2297721" y="3660322"/>
              <a:ext cx="6368559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/>
                  <a:cs typeface="+mn-cs"/>
                </a:rPr>
                <a:t>UserServiceTest.java</a:t>
              </a: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/>
                <a:cs typeface="+mn-cs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E9340F4-5867-F06A-1B85-1AFBC8C64E63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/>
                <a:cs typeface="+mn-cs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1E1BEBD-1AEA-5C59-476C-1BD230A33448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/>
                <a:cs typeface="+mn-cs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C51DDD1-729F-31E2-B319-99B002ABF387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CA9E6B4-B771-DB87-7C12-2C4723A6BCAF}"/>
              </a:ext>
            </a:extLst>
          </p:cNvPr>
          <p:cNvGrpSpPr/>
          <p:nvPr/>
        </p:nvGrpSpPr>
        <p:grpSpPr>
          <a:xfrm>
            <a:off x="974537" y="6144379"/>
            <a:ext cx="10242926" cy="448408"/>
            <a:chOff x="710879" y="5978768"/>
            <a:chExt cx="9940350" cy="448408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AEF02721-04FF-9EFC-979B-6653B2A01563}"/>
                </a:ext>
              </a:extLst>
            </p:cNvPr>
            <p:cNvSpPr/>
            <p:nvPr/>
          </p:nvSpPr>
          <p:spPr>
            <a:xfrm>
              <a:off x="710880" y="5978769"/>
              <a:ext cx="9940349" cy="448407"/>
            </a:xfrm>
            <a:prstGeom prst="roundRect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1188000" rtlCol="0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JUnit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单元测试类名命名规范为：</a:t>
              </a:r>
              <a:r>
                <a:rPr kumimoji="0" lang="en-US" altLang="zh-CN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XxxxxTest【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规范</a:t>
              </a:r>
              <a:r>
                <a:rPr kumimoji="0" lang="en-US" altLang="zh-CN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】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。</a:t>
              </a:r>
              <a:r>
                <a:rPr kumimoji="0" lang="en-US" altLang="zh-CN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JUnit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单元测试的方法，必须声明为 </a:t>
              </a:r>
              <a:r>
                <a:rPr kumimoji="0" lang="en-US" altLang="zh-CN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public void【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规定</a:t>
              </a:r>
              <a:r>
                <a:rPr kumimoji="0" lang="en-US" altLang="zh-CN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】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。</a:t>
              </a:r>
              <a:endPara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阿里巴巴普惠体" panose="00020600040101010101" pitchFamily="18" charset="-122"/>
              </a:endParaRPr>
            </a:p>
          </p:txBody>
        </p:sp>
        <p:sp>
          <p:nvSpPr>
            <p:cNvPr id="39" name="矩形: 圆顶角 38">
              <a:extLst>
                <a:ext uri="{FF2B5EF4-FFF2-40B4-BE49-F238E27FC236}">
                  <a16:creationId xmlns:a16="http://schemas.microsoft.com/office/drawing/2014/main" id="{FAFB4998-A7AA-2757-171E-644DBAD7E890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40" name="Shape 2468">
              <a:extLst>
                <a:ext uri="{FF2B5EF4-FFF2-40B4-BE49-F238E27FC236}">
                  <a16:creationId xmlns:a16="http://schemas.microsoft.com/office/drawing/2014/main" id="{F0875ECA-94F1-CAD1-23B0-242B85B88FAC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ysClr val="window" lastClr="FFFFFF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1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黑体"/>
                <a:ea typeface="Gill Sans"/>
                <a:cs typeface="Arial" panose="020B0604020202020204"/>
                <a:sym typeface="Gill Sans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70D7EBC-C80E-B722-6CE7-670CFB5F51E5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787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A1E30D12-0528-2811-B855-EA7807C105F5}"/>
              </a:ext>
            </a:extLst>
          </p:cNvPr>
          <p:cNvSpPr txBox="1">
            <a:spLocks/>
          </p:cNvSpPr>
          <p:nvPr/>
        </p:nvSpPr>
        <p:spPr>
          <a:xfrm>
            <a:off x="4013735" y="858417"/>
            <a:ext cx="6903081" cy="511207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JUnit</a:t>
            </a:r>
            <a:r>
              <a:rPr lang="zh-CN" altLang="en-US" sz="1800"/>
              <a:t>单元测试是做什么的</a:t>
            </a:r>
            <a:r>
              <a:rPr lang="en-US" altLang="zh-CN" sz="1800"/>
              <a:t>?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cs typeface="阿里巴巴普惠体" panose="00020600040101010101" pitchFamily="18" charset="-122"/>
              </a:rPr>
              <a:t>测试类中方法的正确性</a:t>
            </a:r>
            <a:endParaRPr lang="en-US" altLang="zh-CN" sz="1600"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JUnit</a:t>
            </a:r>
            <a:r>
              <a:rPr lang="zh-CN" altLang="en-US" sz="1800"/>
              <a:t>单元测试的优点是什么</a:t>
            </a:r>
            <a:r>
              <a:rPr lang="en-US" altLang="zh-CN" sz="1800"/>
              <a:t>?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cs typeface="阿里巴巴普惠体" panose="00020600040101010101" pitchFamily="18" charset="-122"/>
              </a:rPr>
              <a:t>测试代码与应用程序代码分开</a:t>
            </a:r>
            <a:r>
              <a:rPr lang="en-US" altLang="zh-CN" sz="1600">
                <a:cs typeface="阿里巴巴普惠体" panose="00020600040101010101" pitchFamily="18" charset="-122"/>
              </a:rPr>
              <a:t>,</a:t>
            </a:r>
            <a:r>
              <a:rPr lang="zh-CN" altLang="en-US" sz="1600">
                <a:cs typeface="阿里巴巴普惠体" panose="00020600040101010101" pitchFamily="18" charset="-122"/>
              </a:rPr>
              <a:t>便于维护</a:t>
            </a:r>
            <a:endParaRPr lang="en-US" altLang="zh-CN" sz="1600"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cs typeface="阿里巴巴普惠体" panose="00020600040101010101" pitchFamily="18" charset="-122"/>
              </a:rPr>
              <a:t>可以自动生成测试报告（通过：绿色，失败：红色）</a:t>
            </a:r>
            <a:endParaRPr lang="en-US" altLang="zh-CN" sz="1600"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cs typeface="阿里巴巴普惠体" panose="00020600040101010101" pitchFamily="18" charset="-122"/>
              </a:rPr>
              <a:t>一个测试方法执行失败，不会影响其它测试方法</a:t>
            </a:r>
            <a:endParaRPr lang="en-US" altLang="zh-CN" sz="1600"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JUnit</a:t>
            </a:r>
            <a:r>
              <a:rPr lang="zh-CN" altLang="en-US" sz="1800"/>
              <a:t>单元测试的命名规范</a:t>
            </a:r>
            <a:r>
              <a:rPr lang="en-US" altLang="zh-CN" sz="1800"/>
              <a:t>?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cs typeface="阿里巴巴普惠体" panose="00020600040101010101" pitchFamily="18" charset="-122"/>
              </a:rPr>
              <a:t>类：</a:t>
            </a:r>
            <a:r>
              <a:rPr lang="en-US" altLang="zh-CN" sz="1400">
                <a:cs typeface="阿里巴巴普惠体" panose="00020600040101010101" pitchFamily="18" charset="-122"/>
              </a:rPr>
              <a:t>XxxxTest </a:t>
            </a:r>
            <a:r>
              <a: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rgbClr val="C00000"/>
                </a:solidFill>
                <a:cs typeface="阿里巴巴普惠体" panose="00020600040101010101" pitchFamily="18" charset="-122"/>
              </a:rPr>
              <a:t>规范</a:t>
            </a:r>
            <a:r>
              <a: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rPr>
              <a:t>)</a:t>
            </a: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400">
                <a:cs typeface="阿里巴巴普惠体" panose="00020600040101010101" pitchFamily="18" charset="-122"/>
              </a:rPr>
              <a:t>方法：</a:t>
            </a:r>
            <a:r>
              <a:rPr lang="en-US" altLang="zh-CN" sz="1400">
                <a:cs typeface="阿里巴巴普惠体" panose="00020600040101010101" pitchFamily="18" charset="-122"/>
              </a:rPr>
              <a:t>public void xxxx(){...} </a:t>
            </a:r>
            <a:r>
              <a: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rgbClr val="C00000"/>
                </a:solidFill>
                <a:cs typeface="阿里巴巴普惠体" panose="00020600040101010101" pitchFamily="18" charset="-122"/>
              </a:rPr>
              <a:t>规定</a:t>
            </a:r>
            <a:r>
              <a:rPr lang="en-US" altLang="zh-CN" sz="1400">
                <a:solidFill>
                  <a:srgbClr val="C00000"/>
                </a:solidFill>
                <a:cs typeface="阿里巴巴普惠体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72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451DD6-23AA-C99A-B65F-9E471DEB3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2236" y="1735811"/>
            <a:ext cx="6967456" cy="23230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单元测试运行不报错（</a:t>
            </a:r>
            <a:r>
              <a:rPr lang="zh-CN" altLang="en-US" sz="1800">
                <a:solidFill>
                  <a:srgbClr val="00B050"/>
                </a:solidFill>
              </a:rPr>
              <a:t>绿色</a:t>
            </a:r>
            <a:r>
              <a:rPr lang="zh-CN" altLang="en-US" sz="1800"/>
              <a:t>），就代表代码没问题，测试通过？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D88181-71D4-5856-3EB7-797BB83C2ADA}"/>
              </a:ext>
            </a:extLst>
          </p:cNvPr>
          <p:cNvSpPr txBox="1"/>
          <p:nvPr/>
        </p:nvSpPr>
        <p:spPr>
          <a:xfrm>
            <a:off x="6697764" y="3320602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并不是</a:t>
            </a:r>
            <a:endParaRPr lang="zh-CN" altLang="en-US" sz="36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60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0CED1C-BF9E-C8DE-5A60-929AEF0CEF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单元测试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5B4901-2B55-FBA9-2AA5-C2110C30FA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断言</a:t>
            </a:r>
            <a:endParaRPr lang="en-US" altLang="zh-CN">
              <a:solidFill>
                <a:srgbClr val="C00000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常见注解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依赖范围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46367A9-96A5-FF3D-D20B-25727555BD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479101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2D513-CAB5-2800-336F-557D33A75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97" y="956241"/>
            <a:ext cx="11060481" cy="4744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JUnit</a:t>
            </a:r>
            <a:r>
              <a:rPr lang="zh-CN" altLang="en-US">
                <a:latin typeface="Fira Code" panose="020B0809050000020004" pitchFamily="49" charset="0"/>
              </a:rPr>
              <a:t>提供了一些辅助方法，用来帮我们确定被测试的方法是否按照预期的效果正常工作，这种方式称为</a:t>
            </a:r>
            <a:r>
              <a:rPr lang="zh-CN" altLang="en-US" b="1">
                <a:solidFill>
                  <a:srgbClr val="C00000"/>
                </a:solidFill>
                <a:latin typeface="Fira Code" panose="020B0809050000020004" pitchFamily="49" charset="0"/>
              </a:rPr>
              <a:t>断言</a:t>
            </a:r>
            <a:r>
              <a:rPr lang="zh-CN" altLang="en-US">
                <a:latin typeface="Fira Code" panose="020B0809050000020004" pitchFamily="49" charset="0"/>
              </a:rPr>
              <a:t>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00A9A03-510A-F5FC-2CAA-3B52E59E7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552468"/>
              </p:ext>
            </p:extLst>
          </p:nvPr>
        </p:nvGraphicFramePr>
        <p:xfrm>
          <a:off x="1000577" y="1576083"/>
          <a:ext cx="10190846" cy="381214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670010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490741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</a:tblGrid>
              <a:tr h="5104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断言方法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E0E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Assertions.assertEquals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Object exp, Object act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String msg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检查两个值是否相等，不相等就报错。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716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E0E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Assertions.assertNotEquals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Object unexp, Object act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String msg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检查两个值是否不相等，相等就报错。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685805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E0E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Assertions.assertNull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Object act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String msg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检查对象是否为</a:t>
                      </a:r>
                      <a:r>
                        <a:rPr kumimoji="0" lang="en-US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，不为</a:t>
                      </a:r>
                      <a:r>
                        <a:rPr kumimoji="0" lang="en-US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，就报错</a:t>
                      </a:r>
                      <a:r>
                        <a:rPr kumimoji="0" lang="zh-CN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E0E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Assertions.assertNotNull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Object act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String msg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检查对象是否不为</a:t>
                      </a:r>
                      <a:r>
                        <a:rPr kumimoji="0" lang="en-US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，为</a:t>
                      </a:r>
                      <a:r>
                        <a:rPr kumimoji="0" lang="en-US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，就报错</a:t>
                      </a:r>
                      <a:r>
                        <a:rPr kumimoji="0" lang="zh-CN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E0E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Assertions.assertTrue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 condition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String msg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检查条件是否为</a:t>
                      </a:r>
                      <a:r>
                        <a:rPr kumimoji="0" lang="en-US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，不为</a:t>
                      </a:r>
                      <a:r>
                        <a:rPr kumimoji="0" lang="en-US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，就报错</a:t>
                      </a:r>
                      <a:r>
                        <a:rPr kumimoji="0" lang="zh-CN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E0E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Assertions.assertFalse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 condition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String msg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检查条件是否为</a:t>
                      </a:r>
                      <a:r>
                        <a:rPr kumimoji="0" lang="en-US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，不为</a:t>
                      </a:r>
                      <a:r>
                        <a:rPr kumimoji="0" lang="en-US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，就报错</a:t>
                      </a:r>
                      <a:r>
                        <a:rPr kumimoji="0" lang="zh-CN" altLang="zh-CN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03320"/>
                  </a:ext>
                </a:extLst>
              </a:tr>
              <a:tr h="4716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E0E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Assertions. assertThrows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Class expType, Executable exec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, String msg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检查程序运行抛出的异常，是否符合预期。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546317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AEAF47F9-0FFE-B3EA-85BF-636A7E2EAECF}"/>
              </a:ext>
            </a:extLst>
          </p:cNvPr>
          <p:cNvGrpSpPr/>
          <p:nvPr/>
        </p:nvGrpSpPr>
        <p:grpSpPr>
          <a:xfrm>
            <a:off x="1000576" y="6167626"/>
            <a:ext cx="10190847" cy="448408"/>
            <a:chOff x="710880" y="5745685"/>
            <a:chExt cx="9827227" cy="448408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3DAC7949-DC5E-B340-27A2-E607B6751182}"/>
                </a:ext>
              </a:extLst>
            </p:cNvPr>
            <p:cNvSpPr/>
            <p:nvPr/>
          </p:nvSpPr>
          <p:spPr>
            <a:xfrm>
              <a:off x="710881" y="5745686"/>
              <a:ext cx="9827226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上述方法形参中的最后一个参数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msg</a:t>
              </a:r>
              <a:r>
                <a:rPr kumimoji="0" lang="zh-CN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，表示错误提示信息，可以不指定（有对应的重载方法）。</a:t>
              </a:r>
              <a:endPara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801C92DB-AADC-1B9B-C188-DC69877D80DB}"/>
                </a:ext>
              </a:extLst>
            </p:cNvPr>
            <p:cNvSpPr/>
            <p:nvPr/>
          </p:nvSpPr>
          <p:spPr>
            <a:xfrm rot="16200000">
              <a:off x="1005297" y="5451268"/>
              <a:ext cx="448407" cy="1037241"/>
            </a:xfrm>
            <a:prstGeom prst="round2SameRect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形 7" descr="发送 纯色填充">
              <a:extLst>
                <a:ext uri="{FF2B5EF4-FFF2-40B4-BE49-F238E27FC236}">
                  <a16:creationId xmlns:a16="http://schemas.microsoft.com/office/drawing/2014/main" id="{522696BE-CE37-10FD-996E-F355E10E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616" y="5793337"/>
              <a:ext cx="353103" cy="35310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7FA4999-137F-6A02-9E88-ACED2B91BFB4}"/>
                </a:ext>
              </a:extLst>
            </p:cNvPr>
            <p:cNvSpPr txBox="1"/>
            <p:nvPr/>
          </p:nvSpPr>
          <p:spPr>
            <a:xfrm>
              <a:off x="1099259" y="5809403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提示：</a:t>
              </a:r>
              <a:endParaRPr lang="zh-CN" altLang="en-US" sz="105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54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的作用</a:t>
            </a:r>
          </a:p>
        </p:txBody>
      </p:sp>
      <p:sp>
        <p:nvSpPr>
          <p:cNvPr id="23" name="!!矩形: 圆角 62">
            <a:extLst>
              <a:ext uri="{FF2B5EF4-FFF2-40B4-BE49-F238E27FC236}">
                <a16:creationId xmlns:a16="http://schemas.microsoft.com/office/drawing/2014/main" id="{2FB173DB-7D9F-FADB-610B-C3106FED0DBE}"/>
              </a:ext>
            </a:extLst>
          </p:cNvPr>
          <p:cNvSpPr/>
          <p:nvPr/>
        </p:nvSpPr>
        <p:spPr>
          <a:xfrm>
            <a:off x="854451" y="1861844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9BBB59">
                  <a:lumMod val="10000"/>
                  <a:lumOff val="90000"/>
                </a:srgbClr>
              </a:gs>
              <a:gs pos="100000">
                <a:srgbClr val="9BBB59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24" name="!!组合 63">
            <a:extLst>
              <a:ext uri="{FF2B5EF4-FFF2-40B4-BE49-F238E27FC236}">
                <a16:creationId xmlns:a16="http://schemas.microsoft.com/office/drawing/2014/main" id="{EC041BD9-6615-CE19-81C7-C8A4458ABD3D}"/>
              </a:ext>
            </a:extLst>
          </p:cNvPr>
          <p:cNvGrpSpPr/>
          <p:nvPr/>
        </p:nvGrpSpPr>
        <p:grpSpPr>
          <a:xfrm>
            <a:off x="1023827" y="2285594"/>
            <a:ext cx="2139335" cy="2776027"/>
            <a:chOff x="1839616" y="2195947"/>
            <a:chExt cx="2139335" cy="2776027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6C5BC1-BA5C-7C49-E983-7CC363439C6C}"/>
                </a:ext>
              </a:extLst>
            </p:cNvPr>
            <p:cNvSpPr txBox="1"/>
            <p:nvPr/>
          </p:nvSpPr>
          <p:spPr>
            <a:xfrm>
              <a:off x="1893168" y="3369687"/>
              <a:ext cx="1980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11D17B"/>
                  </a:solidFill>
                  <a:effectLst/>
                  <a:uLnTx/>
                  <a:uFillTx/>
                </a:rPr>
                <a:t>依赖管理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1D17B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093AD40-09F2-B744-EE87-9C5E79C7410F}"/>
                </a:ext>
              </a:extLst>
            </p:cNvPr>
            <p:cNvSpPr txBox="1"/>
            <p:nvPr/>
          </p:nvSpPr>
          <p:spPr>
            <a:xfrm>
              <a:off x="1839616" y="4262869"/>
              <a:ext cx="213933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方便快捷的管理项目依赖的资源（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jar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包）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08C295D-B141-DEDD-315D-A08C7AA59FDB}"/>
                </a:ext>
              </a:extLst>
            </p:cNvPr>
            <p:cNvCxnSpPr>
              <a:cxnSpLocks/>
            </p:cNvCxnSpPr>
            <p:nvPr/>
          </p:nvCxnSpPr>
          <p:spPr>
            <a:xfrm>
              <a:off x="2006088" y="3897118"/>
              <a:ext cx="1758757" cy="0"/>
            </a:xfrm>
            <a:prstGeom prst="line">
              <a:avLst/>
            </a:prstGeom>
            <a:noFill/>
            <a:ln w="12700" cap="flat" cmpd="sng" algn="ctr">
              <a:solidFill>
                <a:srgbClr val="9BBB59"/>
              </a:solidFill>
              <a:prstDash val="solid"/>
            </a:ln>
            <a:effectLst/>
          </p:spPr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1D1DDF3-4E0F-0278-8142-33753B938302}"/>
                </a:ext>
              </a:extLst>
            </p:cNvPr>
            <p:cNvGrpSpPr/>
            <p:nvPr/>
          </p:nvGrpSpPr>
          <p:grpSpPr>
            <a:xfrm>
              <a:off x="2575561" y="2195947"/>
              <a:ext cx="667443" cy="667448"/>
              <a:chOff x="1235086" y="1687042"/>
              <a:chExt cx="667443" cy="667448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4A198FC1-23E4-F5A6-EC1F-F8C6B33C2CD2}"/>
                  </a:ext>
                </a:extLst>
              </p:cNvPr>
              <p:cNvSpPr/>
              <p:nvPr/>
            </p:nvSpPr>
            <p:spPr>
              <a:xfrm>
                <a:off x="1235086" y="1687042"/>
                <a:ext cx="667443" cy="667448"/>
              </a:xfrm>
              <a:custGeom>
                <a:avLst/>
                <a:gdLst>
                  <a:gd name="connsiteX0" fmla="*/ 112755 w 667443"/>
                  <a:gd name="connsiteY0" fmla="*/ 541434 h 667448"/>
                  <a:gd name="connsiteX1" fmla="*/ 70395 w 667443"/>
                  <a:gd name="connsiteY1" fmla="*/ 478380 h 667448"/>
                  <a:gd name="connsiteX2" fmla="*/ 36794 w 667443"/>
                  <a:gd name="connsiteY2" fmla="*/ 381796 h 667448"/>
                  <a:gd name="connsiteX3" fmla="*/ 30376 w 667443"/>
                  <a:gd name="connsiteY3" fmla="*/ 374357 h 667448"/>
                  <a:gd name="connsiteX4" fmla="*/ 19 w 667443"/>
                  <a:gd name="connsiteY4" fmla="*/ 333921 h 667448"/>
                  <a:gd name="connsiteX5" fmla="*/ 30468 w 667443"/>
                  <a:gd name="connsiteY5" fmla="*/ 292673 h 667448"/>
                  <a:gd name="connsiteX6" fmla="*/ 36146 w 667443"/>
                  <a:gd name="connsiteY6" fmla="*/ 287343 h 667448"/>
                  <a:gd name="connsiteX7" fmla="*/ 111898 w 667443"/>
                  <a:gd name="connsiteY7" fmla="*/ 130602 h 667448"/>
                  <a:gd name="connsiteX8" fmla="*/ 113751 w 667443"/>
                  <a:gd name="connsiteY8" fmla="*/ 127914 h 667448"/>
                  <a:gd name="connsiteX9" fmla="*/ 108607 w 667443"/>
                  <a:gd name="connsiteY9" fmla="*/ 122399 h 667448"/>
                  <a:gd name="connsiteX10" fmla="*/ 79154 w 667443"/>
                  <a:gd name="connsiteY10" fmla="*/ 92877 h 667448"/>
                  <a:gd name="connsiteX11" fmla="*/ 51092 w 667443"/>
                  <a:gd name="connsiteY11" fmla="*/ 83839 h 667448"/>
                  <a:gd name="connsiteX12" fmla="*/ 4399 w 667443"/>
                  <a:gd name="connsiteY12" fmla="*/ 61431 h 667448"/>
                  <a:gd name="connsiteX13" fmla="*/ 15522 w 667443"/>
                  <a:gd name="connsiteY13" fmla="*/ 9802 h 667448"/>
                  <a:gd name="connsiteX14" fmla="*/ 68356 w 667443"/>
                  <a:gd name="connsiteY14" fmla="*/ 8574 h 667448"/>
                  <a:gd name="connsiteX15" fmla="*/ 81866 w 667443"/>
                  <a:gd name="connsiteY15" fmla="*/ 58929 h 667448"/>
                  <a:gd name="connsiteX16" fmla="*/ 84322 w 667443"/>
                  <a:gd name="connsiteY16" fmla="*/ 70631 h 667448"/>
                  <a:gd name="connsiteX17" fmla="*/ 122210 w 667443"/>
                  <a:gd name="connsiteY17" fmla="*/ 108449 h 667448"/>
                  <a:gd name="connsiteX18" fmla="*/ 126450 w 667443"/>
                  <a:gd name="connsiteY18" fmla="*/ 114543 h 667448"/>
                  <a:gd name="connsiteX19" fmla="*/ 159680 w 667443"/>
                  <a:gd name="connsiteY19" fmla="*/ 88590 h 667448"/>
                  <a:gd name="connsiteX20" fmla="*/ 285091 w 667443"/>
                  <a:gd name="connsiteY20" fmla="*/ 36822 h 667448"/>
                  <a:gd name="connsiteX21" fmla="*/ 293109 w 667443"/>
                  <a:gd name="connsiteY21" fmla="*/ 30125 h 667448"/>
                  <a:gd name="connsiteX22" fmla="*/ 333685 w 667443"/>
                  <a:gd name="connsiteY22" fmla="*/ 0 h 667448"/>
                  <a:gd name="connsiteX23" fmla="*/ 374353 w 667443"/>
                  <a:gd name="connsiteY23" fmla="*/ 30102 h 667448"/>
                  <a:gd name="connsiteX24" fmla="*/ 380865 w 667443"/>
                  <a:gd name="connsiteY24" fmla="*/ 36683 h 667448"/>
                  <a:gd name="connsiteX25" fmla="*/ 535891 w 667443"/>
                  <a:gd name="connsiteY25" fmla="*/ 111091 h 667448"/>
                  <a:gd name="connsiteX26" fmla="*/ 538046 w 667443"/>
                  <a:gd name="connsiteY26" fmla="*/ 112852 h 667448"/>
                  <a:gd name="connsiteX27" fmla="*/ 541175 w 667443"/>
                  <a:gd name="connsiteY27" fmla="*/ 113918 h 667448"/>
                  <a:gd name="connsiteX28" fmla="*/ 551533 w 667443"/>
                  <a:gd name="connsiteY28" fmla="*/ 102123 h 667448"/>
                  <a:gd name="connsiteX29" fmla="*/ 583535 w 667443"/>
                  <a:gd name="connsiteY29" fmla="*/ 70214 h 667448"/>
                  <a:gd name="connsiteX30" fmla="*/ 585829 w 667443"/>
                  <a:gd name="connsiteY30" fmla="*/ 59716 h 667448"/>
                  <a:gd name="connsiteX31" fmla="*/ 624921 w 667443"/>
                  <a:gd name="connsiteY31" fmla="*/ 23 h 667448"/>
                  <a:gd name="connsiteX32" fmla="*/ 664130 w 667443"/>
                  <a:gd name="connsiteY32" fmla="*/ 26371 h 667448"/>
                  <a:gd name="connsiteX33" fmla="*/ 654606 w 667443"/>
                  <a:gd name="connsiteY33" fmla="*/ 73180 h 667448"/>
                  <a:gd name="connsiteX34" fmla="*/ 608306 w 667443"/>
                  <a:gd name="connsiteY34" fmla="*/ 81870 h 667448"/>
                  <a:gd name="connsiteX35" fmla="*/ 597137 w 667443"/>
                  <a:gd name="connsiteY35" fmla="*/ 83955 h 667448"/>
                  <a:gd name="connsiteX36" fmla="*/ 559388 w 667443"/>
                  <a:gd name="connsiteY36" fmla="*/ 121912 h 667448"/>
                  <a:gd name="connsiteX37" fmla="*/ 554082 w 667443"/>
                  <a:gd name="connsiteY37" fmla="*/ 127520 h 667448"/>
                  <a:gd name="connsiteX38" fmla="*/ 583303 w 667443"/>
                  <a:gd name="connsiteY38" fmla="*/ 166149 h 667448"/>
                  <a:gd name="connsiteX39" fmla="*/ 630599 w 667443"/>
                  <a:gd name="connsiteY39" fmla="*/ 285327 h 667448"/>
                  <a:gd name="connsiteX40" fmla="*/ 637435 w 667443"/>
                  <a:gd name="connsiteY40" fmla="*/ 293206 h 667448"/>
                  <a:gd name="connsiteX41" fmla="*/ 667443 w 667443"/>
                  <a:gd name="connsiteY41" fmla="*/ 333874 h 667448"/>
                  <a:gd name="connsiteX42" fmla="*/ 637226 w 667443"/>
                  <a:gd name="connsiteY42" fmla="*/ 374496 h 667448"/>
                  <a:gd name="connsiteX43" fmla="*/ 630900 w 667443"/>
                  <a:gd name="connsiteY43" fmla="*/ 380405 h 667448"/>
                  <a:gd name="connsiteX44" fmla="*/ 555310 w 667443"/>
                  <a:gd name="connsiteY44" fmla="*/ 537123 h 667448"/>
                  <a:gd name="connsiteX45" fmla="*/ 553711 w 667443"/>
                  <a:gd name="connsiteY45" fmla="*/ 539418 h 667448"/>
                  <a:gd name="connsiteX46" fmla="*/ 558624 w 667443"/>
                  <a:gd name="connsiteY46" fmla="*/ 544771 h 667448"/>
                  <a:gd name="connsiteX47" fmla="*/ 597879 w 667443"/>
                  <a:gd name="connsiteY47" fmla="*/ 584188 h 667448"/>
                  <a:gd name="connsiteX48" fmla="*/ 607287 w 667443"/>
                  <a:gd name="connsiteY48" fmla="*/ 586041 h 667448"/>
                  <a:gd name="connsiteX49" fmla="*/ 659704 w 667443"/>
                  <a:gd name="connsiteY49" fmla="*/ 600293 h 667448"/>
                  <a:gd name="connsiteX50" fmla="*/ 654768 w 667443"/>
                  <a:gd name="connsiteY50" fmla="*/ 655073 h 667448"/>
                  <a:gd name="connsiteX51" fmla="*/ 600520 w 667443"/>
                  <a:gd name="connsiteY51" fmla="*/ 659870 h 667448"/>
                  <a:gd name="connsiteX52" fmla="*/ 585690 w 667443"/>
                  <a:gd name="connsiteY52" fmla="*/ 607407 h 667448"/>
                  <a:gd name="connsiteX53" fmla="*/ 586199 w 667443"/>
                  <a:gd name="connsiteY53" fmla="*/ 600107 h 667448"/>
                  <a:gd name="connsiteX54" fmla="*/ 584322 w 667443"/>
                  <a:gd name="connsiteY54" fmla="*/ 598138 h 667448"/>
                  <a:gd name="connsiteX55" fmla="*/ 539854 w 667443"/>
                  <a:gd name="connsiteY55" fmla="*/ 553599 h 667448"/>
                  <a:gd name="connsiteX56" fmla="*/ 535242 w 667443"/>
                  <a:gd name="connsiteY56" fmla="*/ 557006 h 667448"/>
                  <a:gd name="connsiteX57" fmla="*/ 382023 w 667443"/>
                  <a:gd name="connsiteY57" fmla="*/ 630649 h 667448"/>
                  <a:gd name="connsiteX58" fmla="*/ 374237 w 667443"/>
                  <a:gd name="connsiteY58" fmla="*/ 637601 h 667448"/>
                  <a:gd name="connsiteX59" fmla="*/ 333430 w 667443"/>
                  <a:gd name="connsiteY59" fmla="*/ 667448 h 667448"/>
                  <a:gd name="connsiteX60" fmla="*/ 293318 w 667443"/>
                  <a:gd name="connsiteY60" fmla="*/ 637670 h 667448"/>
                  <a:gd name="connsiteX61" fmla="*/ 284883 w 667443"/>
                  <a:gd name="connsiteY61" fmla="*/ 630533 h 667448"/>
                  <a:gd name="connsiteX62" fmla="*/ 133379 w 667443"/>
                  <a:gd name="connsiteY62" fmla="*/ 557979 h 667448"/>
                  <a:gd name="connsiteX63" fmla="*/ 129694 w 667443"/>
                  <a:gd name="connsiteY63" fmla="*/ 554804 h 667448"/>
                  <a:gd name="connsiteX64" fmla="*/ 127099 w 667443"/>
                  <a:gd name="connsiteY64" fmla="*/ 553368 h 667448"/>
                  <a:gd name="connsiteX65" fmla="*/ 111782 w 667443"/>
                  <a:gd name="connsiteY65" fmla="*/ 569565 h 667448"/>
                  <a:gd name="connsiteX66" fmla="*/ 83163 w 667443"/>
                  <a:gd name="connsiteY66" fmla="*/ 597975 h 667448"/>
                  <a:gd name="connsiteX67" fmla="*/ 81518 w 667443"/>
                  <a:gd name="connsiteY67" fmla="*/ 607430 h 667448"/>
                  <a:gd name="connsiteX68" fmla="*/ 57117 w 667443"/>
                  <a:gd name="connsiteY68" fmla="*/ 664829 h 667448"/>
                  <a:gd name="connsiteX69" fmla="*/ 1780 w 667443"/>
                  <a:gd name="connsiteY69" fmla="*/ 636813 h 667448"/>
                  <a:gd name="connsiteX70" fmla="*/ 33040 w 667443"/>
                  <a:gd name="connsiteY70" fmla="*/ 583191 h 667448"/>
                  <a:gd name="connsiteX71" fmla="*/ 60871 w 667443"/>
                  <a:gd name="connsiteY71" fmla="*/ 586041 h 667448"/>
                  <a:gd name="connsiteX72" fmla="*/ 67383 w 667443"/>
                  <a:gd name="connsiteY72" fmla="*/ 585972 h 667448"/>
                  <a:gd name="connsiteX73" fmla="*/ 112755 w 667443"/>
                  <a:gd name="connsiteY73" fmla="*/ 541434 h 667448"/>
                  <a:gd name="connsiteX74" fmla="*/ 292553 w 667443"/>
                  <a:gd name="connsiteY74" fmla="*/ 611763 h 667448"/>
                  <a:gd name="connsiteX75" fmla="*/ 294198 w 667443"/>
                  <a:gd name="connsiteY75" fmla="*/ 608589 h 667448"/>
                  <a:gd name="connsiteX76" fmla="*/ 332503 w 667443"/>
                  <a:gd name="connsiteY76" fmla="*/ 582195 h 667448"/>
                  <a:gd name="connsiteX77" fmla="*/ 372662 w 667443"/>
                  <a:gd name="connsiteY77" fmla="*/ 607777 h 667448"/>
                  <a:gd name="connsiteX78" fmla="*/ 381004 w 667443"/>
                  <a:gd name="connsiteY78" fmla="*/ 610975 h 667448"/>
                  <a:gd name="connsiteX79" fmla="*/ 610832 w 667443"/>
                  <a:gd name="connsiteY79" fmla="*/ 382074 h 667448"/>
                  <a:gd name="connsiteX80" fmla="*/ 605688 w 667443"/>
                  <a:gd name="connsiteY80" fmla="*/ 371553 h 667448"/>
                  <a:gd name="connsiteX81" fmla="*/ 582167 w 667443"/>
                  <a:gd name="connsiteY81" fmla="*/ 333573 h 667448"/>
                  <a:gd name="connsiteX82" fmla="*/ 604622 w 667443"/>
                  <a:gd name="connsiteY82" fmla="*/ 296381 h 667448"/>
                  <a:gd name="connsiteX83" fmla="*/ 610415 w 667443"/>
                  <a:gd name="connsiteY83" fmla="*/ 283682 h 667448"/>
                  <a:gd name="connsiteX84" fmla="*/ 609743 w 667443"/>
                  <a:gd name="connsiteY84" fmla="*/ 279580 h 667448"/>
                  <a:gd name="connsiteX85" fmla="*/ 381421 w 667443"/>
                  <a:gd name="connsiteY85" fmla="*/ 56495 h 667448"/>
                  <a:gd name="connsiteX86" fmla="*/ 371966 w 667443"/>
                  <a:gd name="connsiteY86" fmla="*/ 61223 h 667448"/>
                  <a:gd name="connsiteX87" fmla="*/ 334959 w 667443"/>
                  <a:gd name="connsiteY87" fmla="*/ 85207 h 667448"/>
                  <a:gd name="connsiteX88" fmla="*/ 296724 w 667443"/>
                  <a:gd name="connsiteY88" fmla="*/ 63285 h 667448"/>
                  <a:gd name="connsiteX89" fmla="*/ 283701 w 667443"/>
                  <a:gd name="connsiteY89" fmla="*/ 56959 h 667448"/>
                  <a:gd name="connsiteX90" fmla="*/ 280272 w 667443"/>
                  <a:gd name="connsiteY90" fmla="*/ 57492 h 667448"/>
                  <a:gd name="connsiteX91" fmla="*/ 56584 w 667443"/>
                  <a:gd name="connsiteY91" fmla="*/ 285304 h 667448"/>
                  <a:gd name="connsiteX92" fmla="*/ 61752 w 667443"/>
                  <a:gd name="connsiteY92" fmla="*/ 295825 h 667448"/>
                  <a:gd name="connsiteX93" fmla="*/ 85249 w 667443"/>
                  <a:gd name="connsiteY93" fmla="*/ 332438 h 667448"/>
                  <a:gd name="connsiteX94" fmla="*/ 65320 w 667443"/>
                  <a:gd name="connsiteY94" fmla="*/ 369862 h 667448"/>
                  <a:gd name="connsiteX95" fmla="*/ 57696 w 667443"/>
                  <a:gd name="connsiteY95" fmla="*/ 387821 h 667448"/>
                  <a:gd name="connsiteX96" fmla="*/ 57859 w 667443"/>
                  <a:gd name="connsiteY96" fmla="*/ 388493 h 667448"/>
                  <a:gd name="connsiteX97" fmla="*/ 207926 w 667443"/>
                  <a:gd name="connsiteY97" fmla="*/ 584813 h 667448"/>
                  <a:gd name="connsiteX98" fmla="*/ 292553 w 667443"/>
                  <a:gd name="connsiteY98" fmla="*/ 611763 h 667448"/>
                  <a:gd name="connsiteX99" fmla="*/ 601725 w 667443"/>
                  <a:gd name="connsiteY99" fmla="*/ 333874 h 667448"/>
                  <a:gd name="connsiteX100" fmla="*/ 624759 w 667443"/>
                  <a:gd name="connsiteY100" fmla="*/ 356908 h 667448"/>
                  <a:gd name="connsiteX101" fmla="*/ 647909 w 667443"/>
                  <a:gd name="connsiteY101" fmla="*/ 333874 h 667448"/>
                  <a:gd name="connsiteX102" fmla="*/ 624411 w 667443"/>
                  <a:gd name="connsiteY102" fmla="*/ 310493 h 667448"/>
                  <a:gd name="connsiteX103" fmla="*/ 601725 w 667443"/>
                  <a:gd name="connsiteY103" fmla="*/ 333874 h 667448"/>
                  <a:gd name="connsiteX104" fmla="*/ 333662 w 667443"/>
                  <a:gd name="connsiteY104" fmla="*/ 601706 h 667448"/>
                  <a:gd name="connsiteX105" fmla="*/ 310512 w 667443"/>
                  <a:gd name="connsiteY105" fmla="*/ 624601 h 667448"/>
                  <a:gd name="connsiteX106" fmla="*/ 333430 w 667443"/>
                  <a:gd name="connsiteY106" fmla="*/ 647866 h 667448"/>
                  <a:gd name="connsiteX107" fmla="*/ 356927 w 667443"/>
                  <a:gd name="connsiteY107" fmla="*/ 624485 h 667448"/>
                  <a:gd name="connsiteX108" fmla="*/ 333662 w 667443"/>
                  <a:gd name="connsiteY108" fmla="*/ 601706 h 667448"/>
                  <a:gd name="connsiteX109" fmla="*/ 333708 w 667443"/>
                  <a:gd name="connsiteY109" fmla="*/ 65695 h 667448"/>
                  <a:gd name="connsiteX110" fmla="*/ 356927 w 667443"/>
                  <a:gd name="connsiteY110" fmla="*/ 42847 h 667448"/>
                  <a:gd name="connsiteX111" fmla="*/ 334079 w 667443"/>
                  <a:gd name="connsiteY111" fmla="*/ 19535 h 667448"/>
                  <a:gd name="connsiteX112" fmla="*/ 310512 w 667443"/>
                  <a:gd name="connsiteY112" fmla="*/ 42823 h 667448"/>
                  <a:gd name="connsiteX113" fmla="*/ 333708 w 667443"/>
                  <a:gd name="connsiteY113" fmla="*/ 65695 h 667448"/>
                  <a:gd name="connsiteX114" fmla="*/ 65737 w 667443"/>
                  <a:gd name="connsiteY114" fmla="*/ 333619 h 667448"/>
                  <a:gd name="connsiteX115" fmla="*/ 42819 w 667443"/>
                  <a:gd name="connsiteY115" fmla="*/ 310493 h 667448"/>
                  <a:gd name="connsiteX116" fmla="*/ 19577 w 667443"/>
                  <a:gd name="connsiteY116" fmla="*/ 333411 h 667448"/>
                  <a:gd name="connsiteX117" fmla="*/ 42958 w 667443"/>
                  <a:gd name="connsiteY117" fmla="*/ 356908 h 667448"/>
                  <a:gd name="connsiteX118" fmla="*/ 65737 w 667443"/>
                  <a:gd name="connsiteY118" fmla="*/ 333619 h 667448"/>
                  <a:gd name="connsiteX119" fmla="*/ 624805 w 667443"/>
                  <a:gd name="connsiteY119" fmla="*/ 65695 h 667448"/>
                  <a:gd name="connsiteX120" fmla="*/ 647909 w 667443"/>
                  <a:gd name="connsiteY120" fmla="*/ 42823 h 667448"/>
                  <a:gd name="connsiteX121" fmla="*/ 625060 w 667443"/>
                  <a:gd name="connsiteY121" fmla="*/ 19535 h 667448"/>
                  <a:gd name="connsiteX122" fmla="*/ 601748 w 667443"/>
                  <a:gd name="connsiteY122" fmla="*/ 42870 h 667448"/>
                  <a:gd name="connsiteX123" fmla="*/ 624805 w 667443"/>
                  <a:gd name="connsiteY123" fmla="*/ 65695 h 667448"/>
                  <a:gd name="connsiteX124" fmla="*/ 42750 w 667443"/>
                  <a:gd name="connsiteY124" fmla="*/ 601706 h 667448"/>
                  <a:gd name="connsiteX125" fmla="*/ 19554 w 667443"/>
                  <a:gd name="connsiteY125" fmla="*/ 624485 h 667448"/>
                  <a:gd name="connsiteX126" fmla="*/ 42286 w 667443"/>
                  <a:gd name="connsiteY126" fmla="*/ 647890 h 667448"/>
                  <a:gd name="connsiteX127" fmla="*/ 65714 w 667443"/>
                  <a:gd name="connsiteY127" fmla="*/ 624624 h 667448"/>
                  <a:gd name="connsiteX128" fmla="*/ 42750 w 667443"/>
                  <a:gd name="connsiteY128" fmla="*/ 601706 h 667448"/>
                  <a:gd name="connsiteX129" fmla="*/ 624713 w 667443"/>
                  <a:gd name="connsiteY129" fmla="*/ 601706 h 667448"/>
                  <a:gd name="connsiteX130" fmla="*/ 601748 w 667443"/>
                  <a:gd name="connsiteY130" fmla="*/ 624578 h 667448"/>
                  <a:gd name="connsiteX131" fmla="*/ 625153 w 667443"/>
                  <a:gd name="connsiteY131" fmla="*/ 647890 h 667448"/>
                  <a:gd name="connsiteX132" fmla="*/ 647909 w 667443"/>
                  <a:gd name="connsiteY132" fmla="*/ 624531 h 667448"/>
                  <a:gd name="connsiteX133" fmla="*/ 624713 w 667443"/>
                  <a:gd name="connsiteY133" fmla="*/ 601706 h 667448"/>
                  <a:gd name="connsiteX134" fmla="*/ 65737 w 667443"/>
                  <a:gd name="connsiteY134" fmla="*/ 42777 h 667448"/>
                  <a:gd name="connsiteX135" fmla="*/ 42982 w 667443"/>
                  <a:gd name="connsiteY135" fmla="*/ 19535 h 667448"/>
                  <a:gd name="connsiteX136" fmla="*/ 19577 w 667443"/>
                  <a:gd name="connsiteY136" fmla="*/ 42221 h 667448"/>
                  <a:gd name="connsiteX137" fmla="*/ 42796 w 667443"/>
                  <a:gd name="connsiteY137" fmla="*/ 65695 h 667448"/>
                  <a:gd name="connsiteX138" fmla="*/ 65737 w 667443"/>
                  <a:gd name="connsiteY138" fmla="*/ 42777 h 667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667443" h="667448">
                    <a:moveTo>
                      <a:pt x="112755" y="541434"/>
                    </a:moveTo>
                    <a:cubicBezTo>
                      <a:pt x="97878" y="519466"/>
                      <a:pt x="83001" y="499607"/>
                      <a:pt x="70395" y="478380"/>
                    </a:cubicBezTo>
                    <a:cubicBezTo>
                      <a:pt x="52737" y="448626"/>
                      <a:pt x="42379" y="415929"/>
                      <a:pt x="36794" y="381796"/>
                    </a:cubicBezTo>
                    <a:cubicBezTo>
                      <a:pt x="36099" y="377486"/>
                      <a:pt x="34477" y="375655"/>
                      <a:pt x="30376" y="374357"/>
                    </a:cubicBezTo>
                    <a:cubicBezTo>
                      <a:pt x="11814" y="368448"/>
                      <a:pt x="89" y="352529"/>
                      <a:pt x="19" y="333921"/>
                    </a:cubicBezTo>
                    <a:cubicBezTo>
                      <a:pt x="-50" y="314942"/>
                      <a:pt x="11745" y="299185"/>
                      <a:pt x="30468" y="292673"/>
                    </a:cubicBezTo>
                    <a:cubicBezTo>
                      <a:pt x="32762" y="291862"/>
                      <a:pt x="35798" y="289429"/>
                      <a:pt x="36146" y="287343"/>
                    </a:cubicBezTo>
                    <a:cubicBezTo>
                      <a:pt x="46365" y="227789"/>
                      <a:pt x="71206" y="175395"/>
                      <a:pt x="111898" y="130602"/>
                    </a:cubicBezTo>
                    <a:cubicBezTo>
                      <a:pt x="112500" y="129930"/>
                      <a:pt x="112940" y="129119"/>
                      <a:pt x="113751" y="127914"/>
                    </a:cubicBezTo>
                    <a:cubicBezTo>
                      <a:pt x="112013" y="126037"/>
                      <a:pt x="110368" y="124160"/>
                      <a:pt x="108607" y="122399"/>
                    </a:cubicBezTo>
                    <a:cubicBezTo>
                      <a:pt x="98782" y="112574"/>
                      <a:pt x="88655" y="103003"/>
                      <a:pt x="79154" y="92877"/>
                    </a:cubicBezTo>
                    <a:cubicBezTo>
                      <a:pt x="71322" y="84488"/>
                      <a:pt x="65274" y="78347"/>
                      <a:pt x="51092" y="83839"/>
                    </a:cubicBezTo>
                    <a:cubicBezTo>
                      <a:pt x="33365" y="90722"/>
                      <a:pt x="12857" y="78834"/>
                      <a:pt x="4399" y="61431"/>
                    </a:cubicBezTo>
                    <a:cubicBezTo>
                      <a:pt x="-4222" y="43658"/>
                      <a:pt x="367" y="22292"/>
                      <a:pt x="15522" y="9802"/>
                    </a:cubicBezTo>
                    <a:cubicBezTo>
                      <a:pt x="30769" y="-2758"/>
                      <a:pt x="52367" y="-3267"/>
                      <a:pt x="68356" y="8574"/>
                    </a:cubicBezTo>
                    <a:cubicBezTo>
                      <a:pt x="83812" y="20021"/>
                      <a:pt x="89883" y="41271"/>
                      <a:pt x="81866" y="58929"/>
                    </a:cubicBezTo>
                    <a:cubicBezTo>
                      <a:pt x="79432" y="64281"/>
                      <a:pt x="80498" y="66946"/>
                      <a:pt x="84322" y="70631"/>
                    </a:cubicBezTo>
                    <a:cubicBezTo>
                      <a:pt x="97160" y="83028"/>
                      <a:pt x="109673" y="95750"/>
                      <a:pt x="122210" y="108449"/>
                    </a:cubicBezTo>
                    <a:cubicBezTo>
                      <a:pt x="123971" y="110233"/>
                      <a:pt x="125129" y="112620"/>
                      <a:pt x="126450" y="114543"/>
                    </a:cubicBezTo>
                    <a:cubicBezTo>
                      <a:pt x="138593" y="105019"/>
                      <a:pt x="148835" y="96399"/>
                      <a:pt x="159680" y="88590"/>
                    </a:cubicBezTo>
                    <a:cubicBezTo>
                      <a:pt x="197382" y="61478"/>
                      <a:pt x="239418" y="44631"/>
                      <a:pt x="285091" y="36822"/>
                    </a:cubicBezTo>
                    <a:cubicBezTo>
                      <a:pt x="289564" y="36057"/>
                      <a:pt x="291696" y="34597"/>
                      <a:pt x="293109" y="30125"/>
                    </a:cubicBezTo>
                    <a:cubicBezTo>
                      <a:pt x="298972" y="11633"/>
                      <a:pt x="314984" y="0"/>
                      <a:pt x="333685" y="0"/>
                    </a:cubicBezTo>
                    <a:cubicBezTo>
                      <a:pt x="352339" y="0"/>
                      <a:pt x="368259" y="11702"/>
                      <a:pt x="374353" y="30102"/>
                    </a:cubicBezTo>
                    <a:cubicBezTo>
                      <a:pt x="375466" y="33485"/>
                      <a:pt x="376346" y="35918"/>
                      <a:pt x="380865" y="36683"/>
                    </a:cubicBezTo>
                    <a:cubicBezTo>
                      <a:pt x="439747" y="46392"/>
                      <a:pt x="491538" y="71048"/>
                      <a:pt x="535891" y="111091"/>
                    </a:cubicBezTo>
                    <a:cubicBezTo>
                      <a:pt x="536586" y="111716"/>
                      <a:pt x="537282" y="112319"/>
                      <a:pt x="538046" y="112852"/>
                    </a:cubicBezTo>
                    <a:cubicBezTo>
                      <a:pt x="538394" y="113107"/>
                      <a:pt x="538881" y="113153"/>
                      <a:pt x="541175" y="113918"/>
                    </a:cubicBezTo>
                    <a:cubicBezTo>
                      <a:pt x="544233" y="110419"/>
                      <a:pt x="547663" y="106062"/>
                      <a:pt x="551533" y="102123"/>
                    </a:cubicBezTo>
                    <a:cubicBezTo>
                      <a:pt x="562077" y="91371"/>
                      <a:pt x="572713" y="80688"/>
                      <a:pt x="583535" y="70214"/>
                    </a:cubicBezTo>
                    <a:cubicBezTo>
                      <a:pt x="586871" y="66993"/>
                      <a:pt x="588076" y="64675"/>
                      <a:pt x="585829" y="59716"/>
                    </a:cubicBezTo>
                    <a:cubicBezTo>
                      <a:pt x="573176" y="31631"/>
                      <a:pt x="594148" y="-70"/>
                      <a:pt x="624921" y="23"/>
                    </a:cubicBezTo>
                    <a:cubicBezTo>
                      <a:pt x="641953" y="70"/>
                      <a:pt x="657525" y="10544"/>
                      <a:pt x="664130" y="26371"/>
                    </a:cubicBezTo>
                    <a:cubicBezTo>
                      <a:pt x="670804" y="42406"/>
                      <a:pt x="667026" y="61037"/>
                      <a:pt x="654606" y="73180"/>
                    </a:cubicBezTo>
                    <a:cubicBezTo>
                      <a:pt x="642370" y="85160"/>
                      <a:pt x="623855" y="88937"/>
                      <a:pt x="608306" y="81870"/>
                    </a:cubicBezTo>
                    <a:cubicBezTo>
                      <a:pt x="603463" y="79668"/>
                      <a:pt x="600775" y="80155"/>
                      <a:pt x="597137" y="83955"/>
                    </a:cubicBezTo>
                    <a:cubicBezTo>
                      <a:pt x="584786" y="96839"/>
                      <a:pt x="571994" y="109283"/>
                      <a:pt x="559388" y="121912"/>
                    </a:cubicBezTo>
                    <a:cubicBezTo>
                      <a:pt x="557465" y="123836"/>
                      <a:pt x="555634" y="125875"/>
                      <a:pt x="554082" y="127520"/>
                    </a:cubicBezTo>
                    <a:cubicBezTo>
                      <a:pt x="564116" y="140706"/>
                      <a:pt x="574312" y="153033"/>
                      <a:pt x="583303" y="166149"/>
                    </a:cubicBezTo>
                    <a:cubicBezTo>
                      <a:pt x="608028" y="202253"/>
                      <a:pt x="623392" y="242226"/>
                      <a:pt x="630599" y="285327"/>
                    </a:cubicBezTo>
                    <a:cubicBezTo>
                      <a:pt x="631363" y="289939"/>
                      <a:pt x="633101" y="291816"/>
                      <a:pt x="637435" y="293206"/>
                    </a:cubicBezTo>
                    <a:cubicBezTo>
                      <a:pt x="655834" y="299092"/>
                      <a:pt x="667490" y="315197"/>
                      <a:pt x="667443" y="333874"/>
                    </a:cubicBezTo>
                    <a:cubicBezTo>
                      <a:pt x="667397" y="352552"/>
                      <a:pt x="655672" y="368379"/>
                      <a:pt x="637226" y="374496"/>
                    </a:cubicBezTo>
                    <a:cubicBezTo>
                      <a:pt x="634144" y="375516"/>
                      <a:pt x="631618" y="376072"/>
                      <a:pt x="630900" y="380405"/>
                    </a:cubicBezTo>
                    <a:cubicBezTo>
                      <a:pt x="621028" y="440006"/>
                      <a:pt x="596025" y="492377"/>
                      <a:pt x="555310" y="537123"/>
                    </a:cubicBezTo>
                    <a:cubicBezTo>
                      <a:pt x="554847" y="537633"/>
                      <a:pt x="554522" y="538259"/>
                      <a:pt x="553711" y="539418"/>
                    </a:cubicBezTo>
                    <a:cubicBezTo>
                      <a:pt x="555287" y="541156"/>
                      <a:pt x="556886" y="543033"/>
                      <a:pt x="558624" y="544771"/>
                    </a:cubicBezTo>
                    <a:cubicBezTo>
                      <a:pt x="571716" y="557910"/>
                      <a:pt x="584925" y="570909"/>
                      <a:pt x="597879" y="584188"/>
                    </a:cubicBezTo>
                    <a:cubicBezTo>
                      <a:pt x="600868" y="587246"/>
                      <a:pt x="603046" y="588034"/>
                      <a:pt x="607287" y="586041"/>
                    </a:cubicBezTo>
                    <a:cubicBezTo>
                      <a:pt x="625871" y="577282"/>
                      <a:pt x="648233" y="583562"/>
                      <a:pt x="659704" y="600293"/>
                    </a:cubicBezTo>
                    <a:cubicBezTo>
                      <a:pt x="671568" y="617556"/>
                      <a:pt x="669506" y="640498"/>
                      <a:pt x="654768" y="655073"/>
                    </a:cubicBezTo>
                    <a:cubicBezTo>
                      <a:pt x="640192" y="669487"/>
                      <a:pt x="617576" y="671480"/>
                      <a:pt x="600520" y="659870"/>
                    </a:cubicBezTo>
                    <a:cubicBezTo>
                      <a:pt x="583766" y="648469"/>
                      <a:pt x="577533" y="626084"/>
                      <a:pt x="585690" y="607407"/>
                    </a:cubicBezTo>
                    <a:cubicBezTo>
                      <a:pt x="586617" y="605275"/>
                      <a:pt x="586269" y="602540"/>
                      <a:pt x="586199" y="600107"/>
                    </a:cubicBezTo>
                    <a:cubicBezTo>
                      <a:pt x="586176" y="599435"/>
                      <a:pt x="584994" y="598786"/>
                      <a:pt x="584322" y="598138"/>
                    </a:cubicBezTo>
                    <a:cubicBezTo>
                      <a:pt x="569608" y="583400"/>
                      <a:pt x="554893" y="568639"/>
                      <a:pt x="539854" y="553599"/>
                    </a:cubicBezTo>
                    <a:cubicBezTo>
                      <a:pt x="538069" y="554897"/>
                      <a:pt x="536563" y="555847"/>
                      <a:pt x="535242" y="557006"/>
                    </a:cubicBezTo>
                    <a:cubicBezTo>
                      <a:pt x="491307" y="596400"/>
                      <a:pt x="440095" y="620731"/>
                      <a:pt x="382023" y="630649"/>
                    </a:cubicBezTo>
                    <a:cubicBezTo>
                      <a:pt x="377319" y="631460"/>
                      <a:pt x="375605" y="633383"/>
                      <a:pt x="374237" y="637601"/>
                    </a:cubicBezTo>
                    <a:cubicBezTo>
                      <a:pt x="368328" y="655907"/>
                      <a:pt x="352154" y="667540"/>
                      <a:pt x="333430" y="667448"/>
                    </a:cubicBezTo>
                    <a:cubicBezTo>
                      <a:pt x="315077" y="667355"/>
                      <a:pt x="299018" y="655722"/>
                      <a:pt x="293318" y="637670"/>
                    </a:cubicBezTo>
                    <a:cubicBezTo>
                      <a:pt x="291835" y="632943"/>
                      <a:pt x="289587" y="631344"/>
                      <a:pt x="284883" y="630533"/>
                    </a:cubicBezTo>
                    <a:cubicBezTo>
                      <a:pt x="227553" y="620685"/>
                      <a:pt x="176921" y="596724"/>
                      <a:pt x="133379" y="557979"/>
                    </a:cubicBezTo>
                    <a:cubicBezTo>
                      <a:pt x="132174" y="556890"/>
                      <a:pt x="130946" y="555847"/>
                      <a:pt x="129694" y="554804"/>
                    </a:cubicBezTo>
                    <a:cubicBezTo>
                      <a:pt x="129347" y="554526"/>
                      <a:pt x="128906" y="554341"/>
                      <a:pt x="127099" y="553368"/>
                    </a:cubicBezTo>
                    <a:cubicBezTo>
                      <a:pt x="122210" y="558535"/>
                      <a:pt x="117111" y="564166"/>
                      <a:pt x="111782" y="569565"/>
                    </a:cubicBezTo>
                    <a:cubicBezTo>
                      <a:pt x="102350" y="579136"/>
                      <a:pt x="92896" y="588706"/>
                      <a:pt x="83163" y="597975"/>
                    </a:cubicBezTo>
                    <a:cubicBezTo>
                      <a:pt x="79942" y="601034"/>
                      <a:pt x="79664" y="603328"/>
                      <a:pt x="81518" y="607430"/>
                    </a:cubicBezTo>
                    <a:cubicBezTo>
                      <a:pt x="91807" y="630255"/>
                      <a:pt x="80545" y="656371"/>
                      <a:pt x="57117" y="664829"/>
                    </a:cubicBezTo>
                    <a:cubicBezTo>
                      <a:pt x="34037" y="673171"/>
                      <a:pt x="8848" y="660426"/>
                      <a:pt x="1780" y="636813"/>
                    </a:cubicBezTo>
                    <a:cubicBezTo>
                      <a:pt x="-5218" y="613524"/>
                      <a:pt x="9080" y="588868"/>
                      <a:pt x="33040" y="583191"/>
                    </a:cubicBezTo>
                    <a:cubicBezTo>
                      <a:pt x="42564" y="580943"/>
                      <a:pt x="51857" y="581986"/>
                      <a:pt x="60871" y="586041"/>
                    </a:cubicBezTo>
                    <a:cubicBezTo>
                      <a:pt x="62725" y="586876"/>
                      <a:pt x="66224" y="587107"/>
                      <a:pt x="67383" y="585972"/>
                    </a:cubicBezTo>
                    <a:cubicBezTo>
                      <a:pt x="83071" y="570886"/>
                      <a:pt x="98481" y="555523"/>
                      <a:pt x="112755" y="541434"/>
                    </a:cubicBezTo>
                    <a:close/>
                    <a:moveTo>
                      <a:pt x="292553" y="611763"/>
                    </a:moveTo>
                    <a:cubicBezTo>
                      <a:pt x="293364" y="610234"/>
                      <a:pt x="293828" y="609423"/>
                      <a:pt x="294198" y="608589"/>
                    </a:cubicBezTo>
                    <a:cubicBezTo>
                      <a:pt x="301614" y="592020"/>
                      <a:pt x="314382" y="582635"/>
                      <a:pt x="332503" y="582195"/>
                    </a:cubicBezTo>
                    <a:cubicBezTo>
                      <a:pt x="351204" y="581754"/>
                      <a:pt x="364922" y="590676"/>
                      <a:pt x="372662" y="607777"/>
                    </a:cubicBezTo>
                    <a:cubicBezTo>
                      <a:pt x="374747" y="612389"/>
                      <a:pt x="377551" y="611555"/>
                      <a:pt x="381004" y="610975"/>
                    </a:cubicBezTo>
                    <a:cubicBezTo>
                      <a:pt x="497123" y="591186"/>
                      <a:pt x="590347" y="498239"/>
                      <a:pt x="610832" y="382074"/>
                    </a:cubicBezTo>
                    <a:cubicBezTo>
                      <a:pt x="611782" y="376651"/>
                      <a:pt x="610994" y="374172"/>
                      <a:pt x="605688" y="371553"/>
                    </a:cubicBezTo>
                    <a:cubicBezTo>
                      <a:pt x="590208" y="363930"/>
                      <a:pt x="582191" y="350791"/>
                      <a:pt x="582167" y="333573"/>
                    </a:cubicBezTo>
                    <a:cubicBezTo>
                      <a:pt x="582121" y="316912"/>
                      <a:pt x="589768" y="303842"/>
                      <a:pt x="604622" y="296381"/>
                    </a:cubicBezTo>
                    <a:cubicBezTo>
                      <a:pt x="611064" y="293137"/>
                      <a:pt x="612454" y="289776"/>
                      <a:pt x="610415" y="283682"/>
                    </a:cubicBezTo>
                    <a:cubicBezTo>
                      <a:pt x="609975" y="282384"/>
                      <a:pt x="610021" y="280948"/>
                      <a:pt x="609743" y="279580"/>
                    </a:cubicBezTo>
                    <a:cubicBezTo>
                      <a:pt x="587219" y="165941"/>
                      <a:pt x="495385" y="76308"/>
                      <a:pt x="381421" y="56495"/>
                    </a:cubicBezTo>
                    <a:cubicBezTo>
                      <a:pt x="376508" y="55638"/>
                      <a:pt x="374261" y="56495"/>
                      <a:pt x="371966" y="61223"/>
                    </a:cubicBezTo>
                    <a:cubicBezTo>
                      <a:pt x="364551" y="76447"/>
                      <a:pt x="351945" y="84766"/>
                      <a:pt x="334959" y="85207"/>
                    </a:cubicBezTo>
                    <a:cubicBezTo>
                      <a:pt x="317997" y="85647"/>
                      <a:pt x="304649" y="78232"/>
                      <a:pt x="296724" y="63285"/>
                    </a:cubicBezTo>
                    <a:cubicBezTo>
                      <a:pt x="293411" y="57052"/>
                      <a:pt x="290398" y="54363"/>
                      <a:pt x="283701" y="56959"/>
                    </a:cubicBezTo>
                    <a:cubicBezTo>
                      <a:pt x="282658" y="57376"/>
                      <a:pt x="281407" y="57260"/>
                      <a:pt x="280272" y="57492"/>
                    </a:cubicBezTo>
                    <a:cubicBezTo>
                      <a:pt x="167466" y="78904"/>
                      <a:pt x="76466" y="171711"/>
                      <a:pt x="56584" y="285304"/>
                    </a:cubicBezTo>
                    <a:cubicBezTo>
                      <a:pt x="55634" y="290727"/>
                      <a:pt x="56422" y="293229"/>
                      <a:pt x="61752" y="295825"/>
                    </a:cubicBezTo>
                    <a:cubicBezTo>
                      <a:pt x="76744" y="303124"/>
                      <a:pt x="84646" y="315776"/>
                      <a:pt x="85249" y="332438"/>
                    </a:cubicBezTo>
                    <a:cubicBezTo>
                      <a:pt x="85828" y="348566"/>
                      <a:pt x="78784" y="361102"/>
                      <a:pt x="65320" y="369862"/>
                    </a:cubicBezTo>
                    <a:cubicBezTo>
                      <a:pt x="55518" y="376234"/>
                      <a:pt x="55379" y="376049"/>
                      <a:pt x="57696" y="387821"/>
                    </a:cubicBezTo>
                    <a:cubicBezTo>
                      <a:pt x="57743" y="388053"/>
                      <a:pt x="57812" y="388261"/>
                      <a:pt x="57859" y="388493"/>
                    </a:cubicBezTo>
                    <a:cubicBezTo>
                      <a:pt x="77463" y="477198"/>
                      <a:pt x="127771" y="542523"/>
                      <a:pt x="207926" y="584813"/>
                    </a:cubicBezTo>
                    <a:cubicBezTo>
                      <a:pt x="234320" y="598740"/>
                      <a:pt x="262567" y="607523"/>
                      <a:pt x="292553" y="611763"/>
                    </a:cubicBezTo>
                    <a:close/>
                    <a:moveTo>
                      <a:pt x="601725" y="333874"/>
                    </a:moveTo>
                    <a:cubicBezTo>
                      <a:pt x="601818" y="346388"/>
                      <a:pt x="612338" y="356931"/>
                      <a:pt x="624759" y="356908"/>
                    </a:cubicBezTo>
                    <a:cubicBezTo>
                      <a:pt x="637133" y="356908"/>
                      <a:pt x="647816" y="346272"/>
                      <a:pt x="647909" y="333874"/>
                    </a:cubicBezTo>
                    <a:cubicBezTo>
                      <a:pt x="648001" y="321199"/>
                      <a:pt x="636994" y="310261"/>
                      <a:pt x="624411" y="310493"/>
                    </a:cubicBezTo>
                    <a:cubicBezTo>
                      <a:pt x="611921" y="310725"/>
                      <a:pt x="601656" y="321315"/>
                      <a:pt x="601725" y="333874"/>
                    </a:cubicBezTo>
                    <a:close/>
                    <a:moveTo>
                      <a:pt x="333662" y="601706"/>
                    </a:moveTo>
                    <a:cubicBezTo>
                      <a:pt x="321125" y="601729"/>
                      <a:pt x="310582" y="612180"/>
                      <a:pt x="310512" y="624601"/>
                    </a:cubicBezTo>
                    <a:cubicBezTo>
                      <a:pt x="310466" y="636975"/>
                      <a:pt x="321033" y="647681"/>
                      <a:pt x="333430" y="647866"/>
                    </a:cubicBezTo>
                    <a:cubicBezTo>
                      <a:pt x="346082" y="648029"/>
                      <a:pt x="357090" y="637068"/>
                      <a:pt x="356927" y="624485"/>
                    </a:cubicBezTo>
                    <a:cubicBezTo>
                      <a:pt x="356765" y="612018"/>
                      <a:pt x="346221" y="601683"/>
                      <a:pt x="333662" y="601706"/>
                    </a:cubicBezTo>
                    <a:close/>
                    <a:moveTo>
                      <a:pt x="333708" y="65695"/>
                    </a:moveTo>
                    <a:cubicBezTo>
                      <a:pt x="346245" y="65695"/>
                      <a:pt x="356811" y="55314"/>
                      <a:pt x="356927" y="42847"/>
                    </a:cubicBezTo>
                    <a:cubicBezTo>
                      <a:pt x="357043" y="30495"/>
                      <a:pt x="346476" y="19720"/>
                      <a:pt x="334079" y="19535"/>
                    </a:cubicBezTo>
                    <a:cubicBezTo>
                      <a:pt x="321403" y="19326"/>
                      <a:pt x="310419" y="30194"/>
                      <a:pt x="310512" y="42823"/>
                    </a:cubicBezTo>
                    <a:cubicBezTo>
                      <a:pt x="310628" y="55267"/>
                      <a:pt x="321195" y="65672"/>
                      <a:pt x="333708" y="65695"/>
                    </a:cubicBezTo>
                    <a:close/>
                    <a:moveTo>
                      <a:pt x="65737" y="333619"/>
                    </a:moveTo>
                    <a:cubicBezTo>
                      <a:pt x="65714" y="321083"/>
                      <a:pt x="55263" y="310563"/>
                      <a:pt x="42819" y="310493"/>
                    </a:cubicBezTo>
                    <a:cubicBezTo>
                      <a:pt x="30445" y="310423"/>
                      <a:pt x="19739" y="320990"/>
                      <a:pt x="19577" y="333411"/>
                    </a:cubicBezTo>
                    <a:cubicBezTo>
                      <a:pt x="19415" y="346086"/>
                      <a:pt x="30352" y="357070"/>
                      <a:pt x="42958" y="356908"/>
                    </a:cubicBezTo>
                    <a:cubicBezTo>
                      <a:pt x="55402" y="356746"/>
                      <a:pt x="65760" y="346156"/>
                      <a:pt x="65737" y="333619"/>
                    </a:cubicBezTo>
                    <a:close/>
                    <a:moveTo>
                      <a:pt x="624805" y="65695"/>
                    </a:moveTo>
                    <a:cubicBezTo>
                      <a:pt x="637411" y="65672"/>
                      <a:pt x="647816" y="55360"/>
                      <a:pt x="647909" y="42823"/>
                    </a:cubicBezTo>
                    <a:cubicBezTo>
                      <a:pt x="648001" y="30495"/>
                      <a:pt x="637411" y="19697"/>
                      <a:pt x="625060" y="19535"/>
                    </a:cubicBezTo>
                    <a:cubicBezTo>
                      <a:pt x="612269" y="19349"/>
                      <a:pt x="601656" y="29986"/>
                      <a:pt x="601748" y="42870"/>
                    </a:cubicBezTo>
                    <a:cubicBezTo>
                      <a:pt x="601818" y="55453"/>
                      <a:pt x="612176" y="65695"/>
                      <a:pt x="624805" y="65695"/>
                    </a:cubicBezTo>
                    <a:close/>
                    <a:moveTo>
                      <a:pt x="42750" y="601706"/>
                    </a:moveTo>
                    <a:cubicBezTo>
                      <a:pt x="30144" y="601683"/>
                      <a:pt x="19693" y="611949"/>
                      <a:pt x="19554" y="624485"/>
                    </a:cubicBezTo>
                    <a:cubicBezTo>
                      <a:pt x="19415" y="636836"/>
                      <a:pt x="29935" y="647635"/>
                      <a:pt x="42286" y="647890"/>
                    </a:cubicBezTo>
                    <a:cubicBezTo>
                      <a:pt x="55055" y="648121"/>
                      <a:pt x="65760" y="637508"/>
                      <a:pt x="65714" y="624624"/>
                    </a:cubicBezTo>
                    <a:cubicBezTo>
                      <a:pt x="65691" y="612018"/>
                      <a:pt x="55379" y="601729"/>
                      <a:pt x="42750" y="601706"/>
                    </a:cubicBezTo>
                    <a:close/>
                    <a:moveTo>
                      <a:pt x="624713" y="601706"/>
                    </a:moveTo>
                    <a:cubicBezTo>
                      <a:pt x="611968" y="601729"/>
                      <a:pt x="601818" y="611856"/>
                      <a:pt x="601748" y="624578"/>
                    </a:cubicBezTo>
                    <a:cubicBezTo>
                      <a:pt x="601679" y="637369"/>
                      <a:pt x="612454" y="648098"/>
                      <a:pt x="625153" y="647890"/>
                    </a:cubicBezTo>
                    <a:cubicBezTo>
                      <a:pt x="637551" y="647681"/>
                      <a:pt x="648048" y="636906"/>
                      <a:pt x="647909" y="624531"/>
                    </a:cubicBezTo>
                    <a:cubicBezTo>
                      <a:pt x="647770" y="612041"/>
                      <a:pt x="637203" y="601660"/>
                      <a:pt x="624713" y="601706"/>
                    </a:cubicBezTo>
                    <a:close/>
                    <a:moveTo>
                      <a:pt x="65737" y="42777"/>
                    </a:moveTo>
                    <a:cubicBezTo>
                      <a:pt x="65784" y="30264"/>
                      <a:pt x="55425" y="19674"/>
                      <a:pt x="42982" y="19535"/>
                    </a:cubicBezTo>
                    <a:cubicBezTo>
                      <a:pt x="30561" y="19373"/>
                      <a:pt x="19832" y="29777"/>
                      <a:pt x="19577" y="42221"/>
                    </a:cubicBezTo>
                    <a:cubicBezTo>
                      <a:pt x="19322" y="54943"/>
                      <a:pt x="30005" y="65741"/>
                      <a:pt x="42796" y="65695"/>
                    </a:cubicBezTo>
                    <a:cubicBezTo>
                      <a:pt x="55472" y="65649"/>
                      <a:pt x="65668" y="55453"/>
                      <a:pt x="65737" y="42777"/>
                    </a:cubicBezTo>
                    <a:close/>
                  </a:path>
                </a:pathLst>
              </a:custGeom>
              <a:solidFill>
                <a:srgbClr val="9BBB59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72D30A52-1560-05D8-2C36-B95735F9C6D3}"/>
                  </a:ext>
                </a:extLst>
              </p:cNvPr>
              <p:cNvSpPr/>
              <p:nvPr/>
            </p:nvSpPr>
            <p:spPr>
              <a:xfrm>
                <a:off x="1354724" y="1806931"/>
                <a:ext cx="428197" cy="427902"/>
              </a:xfrm>
              <a:custGeom>
                <a:avLst/>
                <a:gdLst>
                  <a:gd name="connsiteX0" fmla="*/ 19951 w 428197"/>
                  <a:gd name="connsiteY0" fmla="*/ 204021 h 427902"/>
                  <a:gd name="connsiteX1" fmla="*/ 80246 w 428197"/>
                  <a:gd name="connsiteY1" fmla="*/ 204021 h 427902"/>
                  <a:gd name="connsiteX2" fmla="*/ 100105 w 428197"/>
                  <a:gd name="connsiteY2" fmla="*/ 185320 h 427902"/>
                  <a:gd name="connsiteX3" fmla="*/ 108100 w 428197"/>
                  <a:gd name="connsiteY3" fmla="*/ 123032 h 427902"/>
                  <a:gd name="connsiteX4" fmla="*/ 58441 w 428197"/>
                  <a:gd name="connsiteY4" fmla="*/ 97588 h 427902"/>
                  <a:gd name="connsiteX5" fmla="*/ 50585 w 428197"/>
                  <a:gd name="connsiteY5" fmla="*/ 108896 h 427902"/>
                  <a:gd name="connsiteX6" fmla="*/ 35986 w 428197"/>
                  <a:gd name="connsiteY6" fmla="*/ 113855 h 427902"/>
                  <a:gd name="connsiteX7" fmla="*/ 34295 w 428197"/>
                  <a:gd name="connsiteY7" fmla="*/ 98028 h 427902"/>
                  <a:gd name="connsiteX8" fmla="*/ 181187 w 428197"/>
                  <a:gd name="connsiteY8" fmla="*/ 2533 h 427902"/>
                  <a:gd name="connsiteX9" fmla="*/ 424873 w 428197"/>
                  <a:gd name="connsiteY9" fmla="*/ 177071 h 427902"/>
                  <a:gd name="connsiteX10" fmla="*/ 425313 w 428197"/>
                  <a:gd name="connsiteY10" fmla="*/ 248304 h 427902"/>
                  <a:gd name="connsiteX11" fmla="*/ 413773 w 428197"/>
                  <a:gd name="connsiteY11" fmla="*/ 258546 h 427902"/>
                  <a:gd name="connsiteX12" fmla="*/ 405871 w 428197"/>
                  <a:gd name="connsiteY12" fmla="*/ 245407 h 427902"/>
                  <a:gd name="connsiteX13" fmla="*/ 408188 w 428197"/>
                  <a:gd name="connsiteY13" fmla="*/ 224181 h 427902"/>
                  <a:gd name="connsiteX14" fmla="*/ 330606 w 428197"/>
                  <a:gd name="connsiteY14" fmla="*/ 224181 h 427902"/>
                  <a:gd name="connsiteX15" fmla="*/ 320155 w 428197"/>
                  <a:gd name="connsiteY15" fmla="*/ 304498 h 427902"/>
                  <a:gd name="connsiteX16" fmla="*/ 370509 w 428197"/>
                  <a:gd name="connsiteY16" fmla="*/ 330266 h 427902"/>
                  <a:gd name="connsiteX17" fmla="*/ 389256 w 428197"/>
                  <a:gd name="connsiteY17" fmla="*/ 297801 h 427902"/>
                  <a:gd name="connsiteX18" fmla="*/ 392454 w 428197"/>
                  <a:gd name="connsiteY18" fmla="*/ 290873 h 427902"/>
                  <a:gd name="connsiteX19" fmla="*/ 406381 w 428197"/>
                  <a:gd name="connsiteY19" fmla="*/ 284454 h 427902"/>
                  <a:gd name="connsiteX20" fmla="*/ 410320 w 428197"/>
                  <a:gd name="connsiteY20" fmla="*/ 298682 h 427902"/>
                  <a:gd name="connsiteX21" fmla="*/ 383115 w 428197"/>
                  <a:gd name="connsiteY21" fmla="*/ 344564 h 427902"/>
                  <a:gd name="connsiteX22" fmla="*/ 61523 w 428197"/>
                  <a:gd name="connsiteY22" fmla="*/ 363010 h 427902"/>
                  <a:gd name="connsiteX23" fmla="*/ 11006 w 428197"/>
                  <a:gd name="connsiteY23" fmla="*/ 147085 h 427902"/>
                  <a:gd name="connsiteX24" fmla="*/ 15316 w 428197"/>
                  <a:gd name="connsiteY24" fmla="*/ 139554 h 427902"/>
                  <a:gd name="connsiteX25" fmla="*/ 26138 w 428197"/>
                  <a:gd name="connsiteY25" fmla="*/ 138766 h 427902"/>
                  <a:gd name="connsiteX26" fmla="*/ 30355 w 428197"/>
                  <a:gd name="connsiteY26" fmla="*/ 150654 h 427902"/>
                  <a:gd name="connsiteX27" fmla="*/ 21781 w 428197"/>
                  <a:gd name="connsiteY27" fmla="*/ 186386 h 427902"/>
                  <a:gd name="connsiteX28" fmla="*/ 19951 w 428197"/>
                  <a:gd name="connsiteY28" fmla="*/ 204021 h 427902"/>
                  <a:gd name="connsiteX29" fmla="*/ 408212 w 428197"/>
                  <a:gd name="connsiteY29" fmla="*/ 203951 h 427902"/>
                  <a:gd name="connsiteX30" fmla="*/ 369675 w 428197"/>
                  <a:gd name="connsiteY30" fmla="*/ 97634 h 427902"/>
                  <a:gd name="connsiteX31" fmla="*/ 320271 w 428197"/>
                  <a:gd name="connsiteY31" fmla="*/ 122939 h 427902"/>
                  <a:gd name="connsiteX32" fmla="*/ 328381 w 428197"/>
                  <a:gd name="connsiteY32" fmla="*/ 189514 h 427902"/>
                  <a:gd name="connsiteX33" fmla="*/ 343768 w 428197"/>
                  <a:gd name="connsiteY33" fmla="*/ 203951 h 427902"/>
                  <a:gd name="connsiteX34" fmla="*/ 408212 w 428197"/>
                  <a:gd name="connsiteY34" fmla="*/ 203951 h 427902"/>
                  <a:gd name="connsiteX35" fmla="*/ 107544 w 428197"/>
                  <a:gd name="connsiteY35" fmla="*/ 304869 h 427902"/>
                  <a:gd name="connsiteX36" fmla="*/ 99318 w 428197"/>
                  <a:gd name="connsiteY36" fmla="*/ 228213 h 427902"/>
                  <a:gd name="connsiteX37" fmla="*/ 93200 w 428197"/>
                  <a:gd name="connsiteY37" fmla="*/ 223718 h 427902"/>
                  <a:gd name="connsiteX38" fmla="*/ 25141 w 428197"/>
                  <a:gd name="connsiteY38" fmla="*/ 223694 h 427902"/>
                  <a:gd name="connsiteX39" fmla="*/ 20090 w 428197"/>
                  <a:gd name="connsiteY39" fmla="*/ 224529 h 427902"/>
                  <a:gd name="connsiteX40" fmla="*/ 58510 w 428197"/>
                  <a:gd name="connsiteY40" fmla="*/ 329942 h 427902"/>
                  <a:gd name="connsiteX41" fmla="*/ 107544 w 428197"/>
                  <a:gd name="connsiteY41" fmla="*/ 304869 h 427902"/>
                  <a:gd name="connsiteX42" fmla="*/ 128145 w 428197"/>
                  <a:gd name="connsiteY42" fmla="*/ 129983 h 427902"/>
                  <a:gd name="connsiteX43" fmla="*/ 119014 w 428197"/>
                  <a:gd name="connsiteY43" fmla="*/ 199850 h 427902"/>
                  <a:gd name="connsiteX44" fmla="*/ 125248 w 428197"/>
                  <a:gd name="connsiteY44" fmla="*/ 204021 h 427902"/>
                  <a:gd name="connsiteX45" fmla="*/ 198219 w 428197"/>
                  <a:gd name="connsiteY45" fmla="*/ 204113 h 427902"/>
                  <a:gd name="connsiteX46" fmla="*/ 204360 w 428197"/>
                  <a:gd name="connsiteY46" fmla="*/ 198274 h 427902"/>
                  <a:gd name="connsiteX47" fmla="*/ 204360 w 428197"/>
                  <a:gd name="connsiteY47" fmla="*/ 147548 h 427902"/>
                  <a:gd name="connsiteX48" fmla="*/ 198312 w 428197"/>
                  <a:gd name="connsiteY48" fmla="*/ 141408 h 427902"/>
                  <a:gd name="connsiteX49" fmla="*/ 169995 w 428197"/>
                  <a:gd name="connsiteY49" fmla="*/ 138604 h 427902"/>
                  <a:gd name="connsiteX50" fmla="*/ 128145 w 428197"/>
                  <a:gd name="connsiteY50" fmla="*/ 129983 h 427902"/>
                  <a:gd name="connsiteX51" fmla="*/ 301640 w 428197"/>
                  <a:gd name="connsiteY51" fmla="*/ 131397 h 427902"/>
                  <a:gd name="connsiteX52" fmla="*/ 228715 w 428197"/>
                  <a:gd name="connsiteY52" fmla="*/ 141408 h 427902"/>
                  <a:gd name="connsiteX53" fmla="*/ 223895 w 428197"/>
                  <a:gd name="connsiteY53" fmla="*/ 147989 h 427902"/>
                  <a:gd name="connsiteX54" fmla="*/ 223872 w 428197"/>
                  <a:gd name="connsiteY54" fmla="*/ 197324 h 427902"/>
                  <a:gd name="connsiteX55" fmla="*/ 230592 w 428197"/>
                  <a:gd name="connsiteY55" fmla="*/ 204067 h 427902"/>
                  <a:gd name="connsiteX56" fmla="*/ 303563 w 428197"/>
                  <a:gd name="connsiteY56" fmla="*/ 203997 h 427902"/>
                  <a:gd name="connsiteX57" fmla="*/ 310654 w 428197"/>
                  <a:gd name="connsiteY57" fmla="*/ 203233 h 427902"/>
                  <a:gd name="connsiteX58" fmla="*/ 301640 w 428197"/>
                  <a:gd name="connsiteY58" fmla="*/ 131397 h 427902"/>
                  <a:gd name="connsiteX59" fmla="*/ 126569 w 428197"/>
                  <a:gd name="connsiteY59" fmla="*/ 296179 h 427902"/>
                  <a:gd name="connsiteX60" fmla="*/ 199610 w 428197"/>
                  <a:gd name="connsiteY60" fmla="*/ 286168 h 427902"/>
                  <a:gd name="connsiteX61" fmla="*/ 204314 w 428197"/>
                  <a:gd name="connsiteY61" fmla="*/ 279518 h 427902"/>
                  <a:gd name="connsiteX62" fmla="*/ 204337 w 428197"/>
                  <a:gd name="connsiteY62" fmla="*/ 230206 h 427902"/>
                  <a:gd name="connsiteX63" fmla="*/ 197478 w 428197"/>
                  <a:gd name="connsiteY63" fmla="*/ 223625 h 427902"/>
                  <a:gd name="connsiteX64" fmla="*/ 124553 w 428197"/>
                  <a:gd name="connsiteY64" fmla="*/ 223694 h 427902"/>
                  <a:gd name="connsiteX65" fmla="*/ 117555 w 428197"/>
                  <a:gd name="connsiteY65" fmla="*/ 224505 h 427902"/>
                  <a:gd name="connsiteX66" fmla="*/ 126569 w 428197"/>
                  <a:gd name="connsiteY66" fmla="*/ 296179 h 427902"/>
                  <a:gd name="connsiteX67" fmla="*/ 310492 w 428197"/>
                  <a:gd name="connsiteY67" fmla="*/ 224853 h 427902"/>
                  <a:gd name="connsiteX68" fmla="*/ 306066 w 428197"/>
                  <a:gd name="connsiteY68" fmla="*/ 223764 h 427902"/>
                  <a:gd name="connsiteX69" fmla="*/ 228946 w 428197"/>
                  <a:gd name="connsiteY69" fmla="*/ 223602 h 427902"/>
                  <a:gd name="connsiteX70" fmla="*/ 223872 w 428197"/>
                  <a:gd name="connsiteY70" fmla="*/ 229766 h 427902"/>
                  <a:gd name="connsiteX71" fmla="*/ 223779 w 428197"/>
                  <a:gd name="connsiteY71" fmla="*/ 279101 h 427902"/>
                  <a:gd name="connsiteX72" fmla="*/ 230939 w 428197"/>
                  <a:gd name="connsiteY72" fmla="*/ 286354 h 427902"/>
                  <a:gd name="connsiteX73" fmla="*/ 272905 w 428197"/>
                  <a:gd name="connsiteY73" fmla="*/ 291707 h 427902"/>
                  <a:gd name="connsiteX74" fmla="*/ 301431 w 428197"/>
                  <a:gd name="connsiteY74" fmla="*/ 298334 h 427902"/>
                  <a:gd name="connsiteX75" fmla="*/ 310492 w 428197"/>
                  <a:gd name="connsiteY75" fmla="*/ 224853 h 427902"/>
                  <a:gd name="connsiteX76" fmla="*/ 294804 w 428197"/>
                  <a:gd name="connsiteY76" fmla="*/ 110101 h 427902"/>
                  <a:gd name="connsiteX77" fmla="*/ 284538 w 428197"/>
                  <a:gd name="connsiteY77" fmla="*/ 83823 h 427902"/>
                  <a:gd name="connsiteX78" fmla="*/ 250335 w 428197"/>
                  <a:gd name="connsiteY78" fmla="*/ 34581 h 427902"/>
                  <a:gd name="connsiteX79" fmla="*/ 224567 w 428197"/>
                  <a:gd name="connsiteY79" fmla="*/ 21025 h 427902"/>
                  <a:gd name="connsiteX80" fmla="*/ 224567 w 428197"/>
                  <a:gd name="connsiteY80" fmla="*/ 122035 h 427902"/>
                  <a:gd name="connsiteX81" fmla="*/ 294804 w 428197"/>
                  <a:gd name="connsiteY81" fmla="*/ 110101 h 427902"/>
                  <a:gd name="connsiteX82" fmla="*/ 203897 w 428197"/>
                  <a:gd name="connsiteY82" fmla="*/ 305564 h 427902"/>
                  <a:gd name="connsiteX83" fmla="*/ 133729 w 428197"/>
                  <a:gd name="connsiteY83" fmla="*/ 317336 h 427902"/>
                  <a:gd name="connsiteX84" fmla="*/ 163947 w 428197"/>
                  <a:gd name="connsiteY84" fmla="*/ 378327 h 427902"/>
                  <a:gd name="connsiteX85" fmla="*/ 193955 w 428197"/>
                  <a:gd name="connsiteY85" fmla="*/ 403562 h 427902"/>
                  <a:gd name="connsiteX86" fmla="*/ 203897 w 428197"/>
                  <a:gd name="connsiteY86" fmla="*/ 406899 h 427902"/>
                  <a:gd name="connsiteX87" fmla="*/ 203897 w 428197"/>
                  <a:gd name="connsiteY87" fmla="*/ 305564 h 427902"/>
                  <a:gd name="connsiteX88" fmla="*/ 224428 w 428197"/>
                  <a:gd name="connsiteY88" fmla="*/ 406412 h 427902"/>
                  <a:gd name="connsiteX89" fmla="*/ 293552 w 428197"/>
                  <a:gd name="connsiteY89" fmla="*/ 317452 h 427902"/>
                  <a:gd name="connsiteX90" fmla="*/ 224428 w 428197"/>
                  <a:gd name="connsiteY90" fmla="*/ 306445 h 427902"/>
                  <a:gd name="connsiteX91" fmla="*/ 224428 w 428197"/>
                  <a:gd name="connsiteY91" fmla="*/ 406412 h 427902"/>
                  <a:gd name="connsiteX92" fmla="*/ 203781 w 428197"/>
                  <a:gd name="connsiteY92" fmla="*/ 21581 h 427902"/>
                  <a:gd name="connsiteX93" fmla="*/ 134610 w 428197"/>
                  <a:gd name="connsiteY93" fmla="*/ 110565 h 427902"/>
                  <a:gd name="connsiteX94" fmla="*/ 203781 w 428197"/>
                  <a:gd name="connsiteY94" fmla="*/ 121873 h 427902"/>
                  <a:gd name="connsiteX95" fmla="*/ 203781 w 428197"/>
                  <a:gd name="connsiteY95" fmla="*/ 21581 h 427902"/>
                  <a:gd name="connsiteX96" fmla="*/ 153148 w 428197"/>
                  <a:gd name="connsiteY96" fmla="*/ 30178 h 427902"/>
                  <a:gd name="connsiteX97" fmla="*/ 71186 w 428197"/>
                  <a:gd name="connsiteY97" fmla="*/ 82131 h 427902"/>
                  <a:gd name="connsiteX98" fmla="*/ 114751 w 428197"/>
                  <a:gd name="connsiteY98" fmla="*/ 104447 h 427902"/>
                  <a:gd name="connsiteX99" fmla="*/ 153148 w 428197"/>
                  <a:gd name="connsiteY99" fmla="*/ 30178 h 427902"/>
                  <a:gd name="connsiteX100" fmla="*/ 357092 w 428197"/>
                  <a:gd name="connsiteY100" fmla="*/ 345445 h 427902"/>
                  <a:gd name="connsiteX101" fmla="*/ 313273 w 428197"/>
                  <a:gd name="connsiteY101" fmla="*/ 323175 h 427902"/>
                  <a:gd name="connsiteX102" fmla="*/ 275037 w 428197"/>
                  <a:gd name="connsiteY102" fmla="*/ 397468 h 427902"/>
                  <a:gd name="connsiteX103" fmla="*/ 357092 w 428197"/>
                  <a:gd name="connsiteY103" fmla="*/ 345445 h 427902"/>
                  <a:gd name="connsiteX104" fmla="*/ 356212 w 428197"/>
                  <a:gd name="connsiteY104" fmla="*/ 82572 h 427902"/>
                  <a:gd name="connsiteX105" fmla="*/ 274551 w 428197"/>
                  <a:gd name="connsiteY105" fmla="*/ 30734 h 427902"/>
                  <a:gd name="connsiteX106" fmla="*/ 313435 w 428197"/>
                  <a:gd name="connsiteY106" fmla="*/ 104377 h 427902"/>
                  <a:gd name="connsiteX107" fmla="*/ 356212 w 428197"/>
                  <a:gd name="connsiteY107" fmla="*/ 82572 h 427902"/>
                  <a:gd name="connsiteX108" fmla="*/ 71371 w 428197"/>
                  <a:gd name="connsiteY108" fmla="*/ 345375 h 427902"/>
                  <a:gd name="connsiteX109" fmla="*/ 153148 w 428197"/>
                  <a:gd name="connsiteY109" fmla="*/ 397375 h 427902"/>
                  <a:gd name="connsiteX110" fmla="*/ 114728 w 428197"/>
                  <a:gd name="connsiteY110" fmla="*/ 323222 h 427902"/>
                  <a:gd name="connsiteX111" fmla="*/ 71371 w 428197"/>
                  <a:gd name="connsiteY111" fmla="*/ 345375 h 42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428197" h="427902">
                    <a:moveTo>
                      <a:pt x="19951" y="204021"/>
                    </a:moveTo>
                    <a:cubicBezTo>
                      <a:pt x="40945" y="204021"/>
                      <a:pt x="60596" y="204021"/>
                      <a:pt x="80246" y="204021"/>
                    </a:cubicBezTo>
                    <a:cubicBezTo>
                      <a:pt x="98761" y="204021"/>
                      <a:pt x="98228" y="203974"/>
                      <a:pt x="100105" y="185320"/>
                    </a:cubicBezTo>
                    <a:cubicBezTo>
                      <a:pt x="102191" y="164627"/>
                      <a:pt x="105366" y="144049"/>
                      <a:pt x="108100" y="123032"/>
                    </a:cubicBezTo>
                    <a:cubicBezTo>
                      <a:pt x="92505" y="115037"/>
                      <a:pt x="75913" y="106532"/>
                      <a:pt x="58441" y="97588"/>
                    </a:cubicBezTo>
                    <a:cubicBezTo>
                      <a:pt x="56031" y="101041"/>
                      <a:pt x="53319" y="104980"/>
                      <a:pt x="50585" y="108896"/>
                    </a:cubicBezTo>
                    <a:cubicBezTo>
                      <a:pt x="46275" y="115130"/>
                      <a:pt x="40968" y="116937"/>
                      <a:pt x="35986" y="113855"/>
                    </a:cubicBezTo>
                    <a:cubicBezTo>
                      <a:pt x="30819" y="110657"/>
                      <a:pt x="29984" y="104586"/>
                      <a:pt x="34295" y="98028"/>
                    </a:cubicBezTo>
                    <a:cubicBezTo>
                      <a:pt x="69355" y="44823"/>
                      <a:pt x="118250" y="12080"/>
                      <a:pt x="181187" y="2533"/>
                    </a:cubicBezTo>
                    <a:cubicBezTo>
                      <a:pt x="297561" y="-15125"/>
                      <a:pt x="403577" y="61299"/>
                      <a:pt x="424873" y="177071"/>
                    </a:cubicBezTo>
                    <a:cubicBezTo>
                      <a:pt x="429229" y="200730"/>
                      <a:pt x="429229" y="224552"/>
                      <a:pt x="425313" y="248304"/>
                    </a:cubicBezTo>
                    <a:cubicBezTo>
                      <a:pt x="424131" y="255534"/>
                      <a:pt x="419729" y="259357"/>
                      <a:pt x="413773" y="258546"/>
                    </a:cubicBezTo>
                    <a:cubicBezTo>
                      <a:pt x="407887" y="257758"/>
                      <a:pt x="405083" y="253147"/>
                      <a:pt x="405871" y="245407"/>
                    </a:cubicBezTo>
                    <a:cubicBezTo>
                      <a:pt x="406566" y="238548"/>
                      <a:pt x="407354" y="231689"/>
                      <a:pt x="408188" y="224181"/>
                    </a:cubicBezTo>
                    <a:cubicBezTo>
                      <a:pt x="381493" y="224181"/>
                      <a:pt x="355725" y="224181"/>
                      <a:pt x="330606" y="224181"/>
                    </a:cubicBezTo>
                    <a:cubicBezTo>
                      <a:pt x="327083" y="251247"/>
                      <a:pt x="323631" y="277803"/>
                      <a:pt x="320155" y="304498"/>
                    </a:cubicBezTo>
                    <a:cubicBezTo>
                      <a:pt x="335889" y="312539"/>
                      <a:pt x="352504" y="321067"/>
                      <a:pt x="370509" y="330266"/>
                    </a:cubicBezTo>
                    <a:cubicBezTo>
                      <a:pt x="376604" y="319723"/>
                      <a:pt x="382976" y="308785"/>
                      <a:pt x="389256" y="297801"/>
                    </a:cubicBezTo>
                    <a:cubicBezTo>
                      <a:pt x="390508" y="295600"/>
                      <a:pt x="391342" y="293143"/>
                      <a:pt x="392454" y="290873"/>
                    </a:cubicBezTo>
                    <a:cubicBezTo>
                      <a:pt x="395698" y="284291"/>
                      <a:pt x="401005" y="281858"/>
                      <a:pt x="406381" y="284454"/>
                    </a:cubicBezTo>
                    <a:cubicBezTo>
                      <a:pt x="411595" y="286956"/>
                      <a:pt x="413750" y="292471"/>
                      <a:pt x="410320" y="298682"/>
                    </a:cubicBezTo>
                    <a:cubicBezTo>
                      <a:pt x="401700" y="314231"/>
                      <a:pt x="393891" y="330568"/>
                      <a:pt x="383115" y="344564"/>
                    </a:cubicBezTo>
                    <a:cubicBezTo>
                      <a:pt x="303818" y="447498"/>
                      <a:pt x="151480" y="456744"/>
                      <a:pt x="61523" y="363010"/>
                    </a:cubicBezTo>
                    <a:cubicBezTo>
                      <a:pt x="2710" y="301741"/>
                      <a:pt x="-13488" y="228723"/>
                      <a:pt x="11006" y="147085"/>
                    </a:cubicBezTo>
                    <a:cubicBezTo>
                      <a:pt x="11840" y="144304"/>
                      <a:pt x="13161" y="140550"/>
                      <a:pt x="15316" y="139554"/>
                    </a:cubicBezTo>
                    <a:cubicBezTo>
                      <a:pt x="18444" y="138094"/>
                      <a:pt x="23009" y="137561"/>
                      <a:pt x="26138" y="138766"/>
                    </a:cubicBezTo>
                    <a:cubicBezTo>
                      <a:pt x="31166" y="140712"/>
                      <a:pt x="31560" y="145695"/>
                      <a:pt x="30355" y="150654"/>
                    </a:cubicBezTo>
                    <a:cubicBezTo>
                      <a:pt x="27435" y="162564"/>
                      <a:pt x="24353" y="174429"/>
                      <a:pt x="21781" y="186386"/>
                    </a:cubicBezTo>
                    <a:cubicBezTo>
                      <a:pt x="20623" y="191809"/>
                      <a:pt x="20599" y="197393"/>
                      <a:pt x="19951" y="204021"/>
                    </a:cubicBezTo>
                    <a:close/>
                    <a:moveTo>
                      <a:pt x="408212" y="203951"/>
                    </a:moveTo>
                    <a:cubicBezTo>
                      <a:pt x="405570" y="163816"/>
                      <a:pt x="392848" y="128663"/>
                      <a:pt x="369675" y="97634"/>
                    </a:cubicBezTo>
                    <a:cubicBezTo>
                      <a:pt x="352249" y="106556"/>
                      <a:pt x="335657" y="115060"/>
                      <a:pt x="320271" y="122939"/>
                    </a:cubicBezTo>
                    <a:cubicBezTo>
                      <a:pt x="323051" y="145463"/>
                      <a:pt x="326110" y="167454"/>
                      <a:pt x="328381" y="189514"/>
                    </a:cubicBezTo>
                    <a:cubicBezTo>
                      <a:pt x="329864" y="203905"/>
                      <a:pt x="329378" y="203951"/>
                      <a:pt x="343768" y="203951"/>
                    </a:cubicBezTo>
                    <a:cubicBezTo>
                      <a:pt x="364786" y="203951"/>
                      <a:pt x="385827" y="203951"/>
                      <a:pt x="408212" y="203951"/>
                    </a:cubicBezTo>
                    <a:close/>
                    <a:moveTo>
                      <a:pt x="107544" y="304869"/>
                    </a:moveTo>
                    <a:cubicBezTo>
                      <a:pt x="104740" y="279124"/>
                      <a:pt x="101890" y="253680"/>
                      <a:pt x="99318" y="228213"/>
                    </a:cubicBezTo>
                    <a:cubicBezTo>
                      <a:pt x="98877" y="223810"/>
                      <a:pt x="96421" y="223718"/>
                      <a:pt x="93200" y="223718"/>
                    </a:cubicBezTo>
                    <a:cubicBezTo>
                      <a:pt x="70514" y="223741"/>
                      <a:pt x="47827" y="223671"/>
                      <a:pt x="25141" y="223694"/>
                    </a:cubicBezTo>
                    <a:cubicBezTo>
                      <a:pt x="23635" y="223694"/>
                      <a:pt x="22129" y="224181"/>
                      <a:pt x="20090" y="224529"/>
                    </a:cubicBezTo>
                    <a:cubicBezTo>
                      <a:pt x="22639" y="264015"/>
                      <a:pt x="35500" y="299053"/>
                      <a:pt x="58510" y="329942"/>
                    </a:cubicBezTo>
                    <a:cubicBezTo>
                      <a:pt x="75983" y="321020"/>
                      <a:pt x="92412" y="312609"/>
                      <a:pt x="107544" y="304869"/>
                    </a:cubicBezTo>
                    <a:close/>
                    <a:moveTo>
                      <a:pt x="128145" y="129983"/>
                    </a:moveTo>
                    <a:cubicBezTo>
                      <a:pt x="122328" y="152809"/>
                      <a:pt x="119733" y="176190"/>
                      <a:pt x="119014" y="199850"/>
                    </a:cubicBezTo>
                    <a:cubicBezTo>
                      <a:pt x="118875" y="204646"/>
                      <a:pt x="122305" y="203997"/>
                      <a:pt x="125248" y="204021"/>
                    </a:cubicBezTo>
                    <a:cubicBezTo>
                      <a:pt x="149579" y="204044"/>
                      <a:pt x="173888" y="203951"/>
                      <a:pt x="198219" y="204113"/>
                    </a:cubicBezTo>
                    <a:cubicBezTo>
                      <a:pt x="202576" y="204137"/>
                      <a:pt x="204430" y="202978"/>
                      <a:pt x="204360" y="198274"/>
                    </a:cubicBezTo>
                    <a:cubicBezTo>
                      <a:pt x="204152" y="181358"/>
                      <a:pt x="204152" y="164441"/>
                      <a:pt x="204360" y="147548"/>
                    </a:cubicBezTo>
                    <a:cubicBezTo>
                      <a:pt x="204430" y="142960"/>
                      <a:pt x="202645" y="141686"/>
                      <a:pt x="198312" y="141408"/>
                    </a:cubicBezTo>
                    <a:cubicBezTo>
                      <a:pt x="188834" y="140828"/>
                      <a:pt x="179310" y="140203"/>
                      <a:pt x="169995" y="138604"/>
                    </a:cubicBezTo>
                    <a:cubicBezTo>
                      <a:pt x="156137" y="136194"/>
                      <a:pt x="142419" y="132950"/>
                      <a:pt x="128145" y="129983"/>
                    </a:cubicBezTo>
                    <a:close/>
                    <a:moveTo>
                      <a:pt x="301640" y="131397"/>
                    </a:moveTo>
                    <a:cubicBezTo>
                      <a:pt x="275825" y="134989"/>
                      <a:pt x="252305" y="138418"/>
                      <a:pt x="228715" y="141408"/>
                    </a:cubicBezTo>
                    <a:cubicBezTo>
                      <a:pt x="223941" y="142010"/>
                      <a:pt x="223895" y="144513"/>
                      <a:pt x="223895" y="147989"/>
                    </a:cubicBezTo>
                    <a:cubicBezTo>
                      <a:pt x="223964" y="164441"/>
                      <a:pt x="224150" y="180894"/>
                      <a:pt x="223872" y="197324"/>
                    </a:cubicBezTo>
                    <a:cubicBezTo>
                      <a:pt x="223779" y="202491"/>
                      <a:pt x="225378" y="204113"/>
                      <a:pt x="230592" y="204067"/>
                    </a:cubicBezTo>
                    <a:cubicBezTo>
                      <a:pt x="254923" y="203858"/>
                      <a:pt x="279255" y="204021"/>
                      <a:pt x="303563" y="203997"/>
                    </a:cubicBezTo>
                    <a:cubicBezTo>
                      <a:pt x="305324" y="203997"/>
                      <a:pt x="307085" y="203627"/>
                      <a:pt x="310654" y="203233"/>
                    </a:cubicBezTo>
                    <a:cubicBezTo>
                      <a:pt x="307549" y="178461"/>
                      <a:pt x="304513" y="154222"/>
                      <a:pt x="301640" y="131397"/>
                    </a:cubicBezTo>
                    <a:close/>
                    <a:moveTo>
                      <a:pt x="126569" y="296179"/>
                    </a:moveTo>
                    <a:cubicBezTo>
                      <a:pt x="152499" y="292587"/>
                      <a:pt x="176020" y="289158"/>
                      <a:pt x="199610" y="286168"/>
                    </a:cubicBezTo>
                    <a:cubicBezTo>
                      <a:pt x="204453" y="285566"/>
                      <a:pt x="204314" y="282878"/>
                      <a:pt x="204314" y="279518"/>
                    </a:cubicBezTo>
                    <a:cubicBezTo>
                      <a:pt x="204267" y="263088"/>
                      <a:pt x="204059" y="246636"/>
                      <a:pt x="204337" y="230206"/>
                    </a:cubicBezTo>
                    <a:cubicBezTo>
                      <a:pt x="204430" y="224853"/>
                      <a:pt x="202483" y="223602"/>
                      <a:pt x="197478" y="223625"/>
                    </a:cubicBezTo>
                    <a:cubicBezTo>
                      <a:pt x="173169" y="223810"/>
                      <a:pt x="148861" y="223671"/>
                      <a:pt x="124553" y="223694"/>
                    </a:cubicBezTo>
                    <a:cubicBezTo>
                      <a:pt x="122815" y="223694"/>
                      <a:pt x="121077" y="224088"/>
                      <a:pt x="117555" y="224505"/>
                    </a:cubicBezTo>
                    <a:cubicBezTo>
                      <a:pt x="120637" y="249324"/>
                      <a:pt x="123695" y="273516"/>
                      <a:pt x="126569" y="296179"/>
                    </a:cubicBezTo>
                    <a:close/>
                    <a:moveTo>
                      <a:pt x="310492" y="224853"/>
                    </a:moveTo>
                    <a:cubicBezTo>
                      <a:pt x="307387" y="224065"/>
                      <a:pt x="306738" y="223764"/>
                      <a:pt x="306066" y="223764"/>
                    </a:cubicBezTo>
                    <a:cubicBezTo>
                      <a:pt x="280367" y="223718"/>
                      <a:pt x="254645" y="223787"/>
                      <a:pt x="228946" y="223602"/>
                    </a:cubicBezTo>
                    <a:cubicBezTo>
                      <a:pt x="224173" y="223579"/>
                      <a:pt x="223848" y="226128"/>
                      <a:pt x="223872" y="229766"/>
                    </a:cubicBezTo>
                    <a:cubicBezTo>
                      <a:pt x="223964" y="246218"/>
                      <a:pt x="224150" y="262648"/>
                      <a:pt x="223779" y="279101"/>
                    </a:cubicBezTo>
                    <a:cubicBezTo>
                      <a:pt x="223663" y="284755"/>
                      <a:pt x="225818" y="285844"/>
                      <a:pt x="230939" y="286354"/>
                    </a:cubicBezTo>
                    <a:cubicBezTo>
                      <a:pt x="244982" y="287698"/>
                      <a:pt x="259002" y="289459"/>
                      <a:pt x="272905" y="291707"/>
                    </a:cubicBezTo>
                    <a:cubicBezTo>
                      <a:pt x="281920" y="293167"/>
                      <a:pt x="290725" y="295808"/>
                      <a:pt x="301431" y="298334"/>
                    </a:cubicBezTo>
                    <a:cubicBezTo>
                      <a:pt x="304513" y="273423"/>
                      <a:pt x="307502" y="249208"/>
                      <a:pt x="310492" y="224853"/>
                    </a:cubicBezTo>
                    <a:close/>
                    <a:moveTo>
                      <a:pt x="294804" y="110101"/>
                    </a:moveTo>
                    <a:cubicBezTo>
                      <a:pt x="291281" y="100971"/>
                      <a:pt x="288292" y="92235"/>
                      <a:pt x="284538" y="83823"/>
                    </a:cubicBezTo>
                    <a:cubicBezTo>
                      <a:pt x="276265" y="65285"/>
                      <a:pt x="265907" y="48067"/>
                      <a:pt x="250335" y="34581"/>
                    </a:cubicBezTo>
                    <a:cubicBezTo>
                      <a:pt x="242989" y="28208"/>
                      <a:pt x="234948" y="22902"/>
                      <a:pt x="224567" y="21025"/>
                    </a:cubicBezTo>
                    <a:cubicBezTo>
                      <a:pt x="224567" y="54857"/>
                      <a:pt x="224567" y="88180"/>
                      <a:pt x="224567" y="122035"/>
                    </a:cubicBezTo>
                    <a:cubicBezTo>
                      <a:pt x="248667" y="121016"/>
                      <a:pt x="271608" y="117609"/>
                      <a:pt x="294804" y="110101"/>
                    </a:cubicBezTo>
                    <a:close/>
                    <a:moveTo>
                      <a:pt x="203897" y="305564"/>
                    </a:moveTo>
                    <a:cubicBezTo>
                      <a:pt x="179611" y="306514"/>
                      <a:pt x="156694" y="310036"/>
                      <a:pt x="133729" y="317336"/>
                    </a:cubicBezTo>
                    <a:cubicBezTo>
                      <a:pt x="140658" y="339628"/>
                      <a:pt x="149904" y="360136"/>
                      <a:pt x="163947" y="378327"/>
                    </a:cubicBezTo>
                    <a:cubicBezTo>
                      <a:pt x="172127" y="388917"/>
                      <a:pt x="181674" y="397885"/>
                      <a:pt x="193955" y="403562"/>
                    </a:cubicBezTo>
                    <a:cubicBezTo>
                      <a:pt x="196945" y="404929"/>
                      <a:pt x="200212" y="405694"/>
                      <a:pt x="203897" y="406899"/>
                    </a:cubicBezTo>
                    <a:cubicBezTo>
                      <a:pt x="203897" y="372719"/>
                      <a:pt x="203897" y="339675"/>
                      <a:pt x="203897" y="305564"/>
                    </a:cubicBezTo>
                    <a:close/>
                    <a:moveTo>
                      <a:pt x="224428" y="406412"/>
                    </a:moveTo>
                    <a:cubicBezTo>
                      <a:pt x="258538" y="400364"/>
                      <a:pt x="287110" y="348086"/>
                      <a:pt x="293552" y="317452"/>
                    </a:cubicBezTo>
                    <a:cubicBezTo>
                      <a:pt x="277934" y="311010"/>
                      <a:pt x="237868" y="304521"/>
                      <a:pt x="224428" y="306445"/>
                    </a:cubicBezTo>
                    <a:cubicBezTo>
                      <a:pt x="224428" y="339559"/>
                      <a:pt x="224428" y="372765"/>
                      <a:pt x="224428" y="406412"/>
                    </a:cubicBezTo>
                    <a:close/>
                    <a:moveTo>
                      <a:pt x="203781" y="21581"/>
                    </a:moveTo>
                    <a:cubicBezTo>
                      <a:pt x="172057" y="25010"/>
                      <a:pt x="141423" y="77451"/>
                      <a:pt x="134610" y="110565"/>
                    </a:cubicBezTo>
                    <a:cubicBezTo>
                      <a:pt x="156948" y="117609"/>
                      <a:pt x="179843" y="121201"/>
                      <a:pt x="203781" y="121873"/>
                    </a:cubicBezTo>
                    <a:cubicBezTo>
                      <a:pt x="203781" y="87994"/>
                      <a:pt x="203781" y="54811"/>
                      <a:pt x="203781" y="21581"/>
                    </a:cubicBezTo>
                    <a:close/>
                    <a:moveTo>
                      <a:pt x="153148" y="30178"/>
                    </a:moveTo>
                    <a:cubicBezTo>
                      <a:pt x="121540" y="39632"/>
                      <a:pt x="94915" y="56919"/>
                      <a:pt x="71186" y="82131"/>
                    </a:cubicBezTo>
                    <a:cubicBezTo>
                      <a:pt x="86109" y="89779"/>
                      <a:pt x="99943" y="96869"/>
                      <a:pt x="114751" y="104447"/>
                    </a:cubicBezTo>
                    <a:cubicBezTo>
                      <a:pt x="123834" y="76825"/>
                      <a:pt x="135490" y="52099"/>
                      <a:pt x="153148" y="30178"/>
                    </a:cubicBezTo>
                    <a:close/>
                    <a:moveTo>
                      <a:pt x="357092" y="345445"/>
                    </a:moveTo>
                    <a:cubicBezTo>
                      <a:pt x="342076" y="337798"/>
                      <a:pt x="328080" y="330707"/>
                      <a:pt x="313273" y="323175"/>
                    </a:cubicBezTo>
                    <a:cubicBezTo>
                      <a:pt x="304374" y="351307"/>
                      <a:pt x="292324" y="375685"/>
                      <a:pt x="275037" y="397468"/>
                    </a:cubicBezTo>
                    <a:cubicBezTo>
                      <a:pt x="306761" y="387828"/>
                      <a:pt x="333271" y="370541"/>
                      <a:pt x="357092" y="345445"/>
                    </a:cubicBezTo>
                    <a:close/>
                    <a:moveTo>
                      <a:pt x="356212" y="82572"/>
                    </a:moveTo>
                    <a:cubicBezTo>
                      <a:pt x="339342" y="60534"/>
                      <a:pt x="292208" y="30850"/>
                      <a:pt x="274551" y="30734"/>
                    </a:cubicBezTo>
                    <a:cubicBezTo>
                      <a:pt x="292625" y="52192"/>
                      <a:pt x="304305" y="76848"/>
                      <a:pt x="313435" y="104377"/>
                    </a:cubicBezTo>
                    <a:cubicBezTo>
                      <a:pt x="328126" y="96893"/>
                      <a:pt x="341821" y="89918"/>
                      <a:pt x="356212" y="82572"/>
                    </a:cubicBezTo>
                    <a:close/>
                    <a:moveTo>
                      <a:pt x="71371" y="345375"/>
                    </a:moveTo>
                    <a:cubicBezTo>
                      <a:pt x="95239" y="370564"/>
                      <a:pt x="121656" y="387897"/>
                      <a:pt x="153148" y="397375"/>
                    </a:cubicBezTo>
                    <a:cubicBezTo>
                      <a:pt x="135629" y="375523"/>
                      <a:pt x="123904" y="350821"/>
                      <a:pt x="114728" y="323222"/>
                    </a:cubicBezTo>
                    <a:cubicBezTo>
                      <a:pt x="99990" y="330753"/>
                      <a:pt x="86294" y="337751"/>
                      <a:pt x="71371" y="345375"/>
                    </a:cubicBezTo>
                    <a:close/>
                  </a:path>
                </a:pathLst>
              </a:custGeom>
              <a:solidFill>
                <a:srgbClr val="9BBB59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38781E56-E39B-954F-1017-38997B5E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607" y="5620852"/>
            <a:ext cx="996805" cy="2521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FB0DFD-572A-6D0B-C715-FBE44F48B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7" y="3332106"/>
            <a:ext cx="3154950" cy="15341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A79C67-67AC-B2DB-63AD-323712947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5" b="12275"/>
          <a:stretch/>
        </p:blipFill>
        <p:spPr>
          <a:xfrm>
            <a:off x="3562759" y="2833385"/>
            <a:ext cx="1740066" cy="264136"/>
          </a:xfrm>
          <a:prstGeom prst="rect">
            <a:avLst/>
          </a:prstGeom>
        </p:spPr>
      </p:pic>
      <p:grpSp>
        <p:nvGrpSpPr>
          <p:cNvPr id="6" name="!!组合 2">
            <a:extLst>
              <a:ext uri="{FF2B5EF4-FFF2-40B4-BE49-F238E27FC236}">
                <a16:creationId xmlns:a16="http://schemas.microsoft.com/office/drawing/2014/main" id="{B68C816D-C5C3-70E2-05FE-FEB6655C0331}"/>
              </a:ext>
            </a:extLst>
          </p:cNvPr>
          <p:cNvGrpSpPr/>
          <p:nvPr/>
        </p:nvGrpSpPr>
        <p:grpSpPr>
          <a:xfrm>
            <a:off x="7139534" y="3332106"/>
            <a:ext cx="3527272" cy="1534108"/>
            <a:chOff x="2297721" y="3660322"/>
            <a:chExt cx="3922137" cy="148191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08BFDD58-1DB2-8386-6FA2-401CE24CCE50}"/>
                </a:ext>
              </a:extLst>
            </p:cNvPr>
            <p:cNvSpPr/>
            <p:nvPr/>
          </p:nvSpPr>
          <p:spPr>
            <a:xfrm>
              <a:off x="2297728" y="3660322"/>
              <a:ext cx="3922130" cy="1481911"/>
            </a:xfrm>
            <a:prstGeom prst="roundRect">
              <a:avLst>
                <a:gd name="adj" fmla="val 5193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</a:t>
              </a:r>
              <a:r>
                <a:rPr lang="en-US" altLang="zh-CN" sz="11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dependency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&lt;</a:t>
              </a:r>
              <a:r>
                <a:rPr lang="en-US" altLang="zh-CN" sz="11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groupId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&gt;commons-io&lt;/</a:t>
              </a:r>
              <a:r>
                <a:rPr lang="en-US" altLang="zh-CN" sz="11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groupId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&lt;</a:t>
              </a:r>
              <a:r>
                <a:rPr lang="en-US" altLang="zh-CN" sz="11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artifactId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&gt;commons-io&lt;/</a:t>
              </a:r>
              <a:r>
                <a:rPr lang="en-US" altLang="zh-CN" sz="11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artifactId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    &lt;</a:t>
              </a:r>
              <a:r>
                <a:rPr lang="en-US" altLang="zh-CN" sz="11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version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&gt;2.11.0&lt;/</a:t>
              </a:r>
              <a:r>
                <a:rPr lang="en-US" altLang="zh-CN" sz="11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version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  <a:b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</a:b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&lt;/</a:t>
              </a:r>
              <a:r>
                <a:rPr lang="en-US" altLang="zh-CN" sz="1100">
                  <a:solidFill>
                    <a:srgbClr val="0033B3"/>
                  </a:solidFill>
                  <a:effectLst/>
                  <a:latin typeface="Fira Code" panose="020B0809050000020004" pitchFamily="49" charset="0"/>
                </a:rPr>
                <a:t>dependency</a:t>
              </a:r>
              <a:r>
                <a:rPr lang="en-US" altLang="zh-CN" sz="1100">
                  <a:solidFill>
                    <a:srgbClr val="080808"/>
                  </a:solidFill>
                  <a:effectLst/>
                  <a:latin typeface="Fira Code" panose="020B0809050000020004" pitchFamily="49" charset="0"/>
                </a:rPr>
                <a:t>&gt;</a:t>
              </a:r>
            </a:p>
          </p:txBody>
        </p:sp>
        <p:sp>
          <p:nvSpPr>
            <p:cNvPr id="8" name="矩形: 圆顶角 7">
              <a:extLst>
                <a:ext uri="{FF2B5EF4-FFF2-40B4-BE49-F238E27FC236}">
                  <a16:creationId xmlns:a16="http://schemas.microsoft.com/office/drawing/2014/main" id="{B41E1DFF-7939-228A-608E-875061B835A2}"/>
                </a:ext>
              </a:extLst>
            </p:cNvPr>
            <p:cNvSpPr/>
            <p:nvPr/>
          </p:nvSpPr>
          <p:spPr>
            <a:xfrm>
              <a:off x="2297721" y="3660322"/>
              <a:ext cx="3922130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050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E7F93C0-D581-3B39-932B-0882D34FDD05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EC4A4AA-A883-6446-AD95-DB33D3E52DDF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766B27F-7005-1E94-98E1-081946C2D7F9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313F390-1BA0-C800-7866-56DC86708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47" y="3792867"/>
            <a:ext cx="1307932" cy="13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2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3724 0.1597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B94E1F4A-E8A1-8CD7-7741-05CB60F58253}"/>
              </a:ext>
            </a:extLst>
          </p:cNvPr>
          <p:cNvSpPr txBox="1">
            <a:spLocks/>
          </p:cNvSpPr>
          <p:nvPr/>
        </p:nvSpPr>
        <p:spPr>
          <a:xfrm>
            <a:off x="4013735" y="2081605"/>
            <a:ext cx="7668192" cy="249039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在</a:t>
            </a:r>
            <a:r>
              <a:rPr lang="en-US" altLang="zh-CN" sz="1800"/>
              <a:t>JUnit</a:t>
            </a:r>
            <a:r>
              <a:rPr lang="zh-CN" altLang="en-US" sz="1800"/>
              <a:t>单元测试中，为什么要使用断言？</a:t>
            </a:r>
            <a:endParaRPr lang="en-US" altLang="zh-CN" sz="1800"/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单元测试方法运行不报错，不代表业务方法没问题。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通过断言可以检测方法运行结果是否和预期一致，从而判断业务方法的正确性</a:t>
            </a:r>
            <a:endParaRPr lang="en-US" altLang="zh-CN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>
                <a:solidFill>
                  <a:srgbClr val="0E0E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Assertions.assertXxxx(...)</a:t>
            </a:r>
            <a:endParaRPr lang="zh-CN" altLang="en-US">
              <a:solidFill>
                <a:srgbClr val="0E0E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49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0CED1C-BF9E-C8DE-5A60-929AEF0CEF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单元测试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5B4901-2B55-FBA9-2AA5-C2110C30FA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断言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常见注解</a:t>
            </a:r>
            <a:endParaRPr lang="en-US" altLang="zh-CN">
              <a:solidFill>
                <a:srgbClr val="C00000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依赖范围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46367A9-96A5-FF3D-D20B-25727555BD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86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Junit</a:t>
            </a:r>
            <a:r>
              <a:rPr lang="zh-CN" altLang="en-US"/>
              <a:t>常见注解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14AA6B35-174E-8B2F-54B1-93FF5702C3B4}"/>
              </a:ext>
            </a:extLst>
          </p:cNvPr>
          <p:cNvSpPr txBox="1">
            <a:spLocks/>
          </p:cNvSpPr>
          <p:nvPr/>
        </p:nvSpPr>
        <p:spPr>
          <a:xfrm>
            <a:off x="657093" y="1088078"/>
            <a:ext cx="10749598" cy="517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Fira Code" panose="020B0809050000020004" pitchFamily="49" charset="0"/>
              </a:rPr>
              <a:t>在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</a:rPr>
              <a:t>JUnit</a:t>
            </a:r>
            <a:r>
              <a:rPr lang="zh-CN" altLang="en-US">
                <a:latin typeface="Fira Code" panose="020B0809050000020004" pitchFamily="49" charset="0"/>
              </a:rPr>
              <a:t>中还提供了一些注解，还增强其功能，常见的注解有以下几个：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AC11A87-9A33-CA2D-8F09-5C85FBE91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088782"/>
              </p:ext>
            </p:extLst>
          </p:nvPr>
        </p:nvGraphicFramePr>
        <p:xfrm>
          <a:off x="1077790" y="1605268"/>
          <a:ext cx="10450822" cy="428382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111382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535161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2987830">
                  <a:extLst>
                    <a:ext uri="{9D8B030D-6E8A-4147-A177-3AD203B41FA5}">
                      <a16:colId xmlns:a16="http://schemas.microsoft.com/office/drawing/2014/main" val="175031781"/>
                    </a:ext>
                  </a:extLst>
                </a:gridCol>
              </a:tblGrid>
              <a:tr h="5104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注解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备注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@Test 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测试类中</a:t>
                      </a:r>
                      <a:r>
                        <a:rPr kumimoji="0" lang="zh-CN" alt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的方法用</a:t>
                      </a:r>
                      <a:r>
                        <a:rPr kumimoji="0" lang="zh-CN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它修饰才能成为测试方法，才能启动执行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单元测试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716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@ParameterizedTest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参数化测试的注解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(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可以让单个测试运行多次，每次运行时仅参数不同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用了该注解，就不需要</a:t>
                      </a:r>
                      <a:r>
                        <a:rPr kumimoji="0" lang="en-US" altLang="zh-CN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@Test</a:t>
                      </a: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注解了</a:t>
                      </a:r>
                      <a:endParaRPr kumimoji="0" lang="en-US" altLang="zh-CN" sz="1200" b="0" i="0" u="none" strike="noStrike" kern="1200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546317"/>
                  </a:ext>
                </a:extLst>
              </a:tr>
              <a:tr h="4716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@ValueSource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参数化测试的参数来源，赋予测试方法参数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与参数化测试注解配合使用</a:t>
                      </a:r>
                      <a:endParaRPr kumimoji="0" lang="en-US" altLang="zh-CN" sz="12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069841"/>
                  </a:ext>
                </a:extLst>
              </a:tr>
              <a:tr h="4716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@DisplayName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指定测试类、测试方法显示的名称 （默认为类名、方法名）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200" b="0" i="0" u="none" strike="noStrike" kern="1200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99225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@Before</a:t>
                      </a:r>
                      <a:r>
                        <a:rPr kumimoji="0" lang="en-US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Each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用来修饰</a:t>
                      </a:r>
                      <a:r>
                        <a:rPr kumimoji="0" lang="zh-CN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一个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实例方法，该方法会在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每一个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测试方法执行之前执行一次。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初始化资源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准备工作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279842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@After</a:t>
                      </a:r>
                      <a:r>
                        <a:rPr kumimoji="0" lang="en-US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Each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用来修饰</a:t>
                      </a:r>
                      <a:r>
                        <a:rPr kumimoji="0" lang="zh-CN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一个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实例方法，该方法会在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每一个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测试方法执行之后执行一次。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释放资源</a:t>
                      </a:r>
                      <a:r>
                        <a:rPr kumimoji="0" lang="en-US" altLang="zh-CN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清理工作</a:t>
                      </a:r>
                      <a:r>
                        <a:rPr kumimoji="0" lang="en-US" altLang="zh-CN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36293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@Before</a:t>
                      </a:r>
                      <a:r>
                        <a:rPr kumimoji="0" lang="en-US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All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用来</a:t>
                      </a:r>
                      <a:r>
                        <a:rPr kumimoji="0" lang="zh-CN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修饰一个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静态方法，该方法会在所有测试方法之前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只执行一次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初始化资源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准备工作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387759"/>
                  </a:ext>
                </a:extLst>
              </a:tr>
              <a:tr h="471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@After</a:t>
                      </a:r>
                      <a:r>
                        <a:rPr kumimoji="0" lang="en-US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All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用来</a:t>
                      </a:r>
                      <a:r>
                        <a:rPr kumimoji="0" lang="zh-CN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修饰一个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静态方法，该方法会在所有测试方法之后</a:t>
                      </a:r>
                      <a:r>
                        <a:rPr kumimoji="0" lang="zh-CN" altLang="zh-CN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只执行一次</a:t>
                      </a:r>
                      <a:r>
                        <a:rPr kumimoji="0" lang="zh-CN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释放资源</a:t>
                      </a:r>
                      <a:r>
                        <a:rPr kumimoji="0" lang="en-US" altLang="zh-CN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zh-CN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清理工作</a:t>
                      </a:r>
                      <a:r>
                        <a:rPr kumimoji="0" lang="en-US" altLang="zh-CN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1B88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2173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FBA4DEB-511D-A42E-EDC9-6BE736874767}"/>
              </a:ext>
            </a:extLst>
          </p:cNvPr>
          <p:cNvSpPr/>
          <p:nvPr/>
        </p:nvSpPr>
        <p:spPr>
          <a:xfrm>
            <a:off x="1077790" y="4009017"/>
            <a:ext cx="10450822" cy="1880078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420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1652ED70-6874-3487-AE57-D5C3100B65EB}"/>
              </a:ext>
            </a:extLst>
          </p:cNvPr>
          <p:cNvSpPr txBox="1">
            <a:spLocks/>
          </p:cNvSpPr>
          <p:nvPr/>
        </p:nvSpPr>
        <p:spPr>
          <a:xfrm>
            <a:off x="4013735" y="1463040"/>
            <a:ext cx="7577629" cy="361098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/>
              <a:t>JUnit</a:t>
            </a:r>
            <a:r>
              <a:rPr lang="zh-CN" altLang="en-US" sz="1800"/>
              <a:t>单元测试的方法，是否可以声明方法形参？</a:t>
            </a:r>
            <a:endParaRPr lang="en-US" altLang="zh-CN" sz="1800"/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可以的，参数化测试</a:t>
            </a:r>
            <a:endParaRPr lang="en-US" altLang="zh-CN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@ParameterizedTest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 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+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 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@ValueSource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如何实现在单元测试方法运行之前，做一些初始化操作？</a:t>
            </a:r>
            <a:endParaRPr lang="en-US" altLang="zh-CN" sz="1800"/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@BeforeEach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、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@BeforeAll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/>
              <a:t>如何实现在单元测试方法运行之后，释放对应的资源？</a:t>
            </a:r>
            <a:endParaRPr lang="en-US" altLang="zh-CN" sz="1800"/>
          </a:p>
          <a:p>
            <a:pPr marL="54000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@AfterEach</a:t>
            </a:r>
            <a:r>
              <a:rPr lang="zh-CN" altLang="en-US" sz="1600">
                <a:solidFill>
                  <a:srgbClr val="C00000"/>
                </a:solidFill>
                <a:latin typeface="Fira Code" panose="020B0809050000020004" pitchFamily="49" charset="0"/>
              </a:rPr>
              <a:t>、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@AfterAll</a:t>
            </a:r>
          </a:p>
        </p:txBody>
      </p:sp>
    </p:spTree>
    <p:extLst>
      <p:ext uri="{BB962C8B-B14F-4D97-AF65-F5344CB8AC3E}">
        <p14:creationId xmlns:p14="http://schemas.microsoft.com/office/powerpoint/2010/main" val="41712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D18910-A4C2-A89F-3990-D79EFD36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4" y="1091768"/>
            <a:ext cx="8199831" cy="30787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BA2C98A-9CB4-BF8F-9CDA-7BA30937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基于</a:t>
            </a:r>
            <a:r>
              <a:rPr lang="en-US" altLang="zh-CN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AI,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UserService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</a:t>
            </a:r>
            <a:r>
              <a:rPr lang="en-US" altLang="zh-CN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getGender</a:t>
            </a:r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C19F45-950F-00D1-067E-272945744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" t="1470" r="1287" b="1112"/>
          <a:stretch/>
        </p:blipFill>
        <p:spPr>
          <a:xfrm>
            <a:off x="1059068" y="2308413"/>
            <a:ext cx="1173480" cy="100965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8E8B7B9B-EDA4-C82B-1F18-B2408C3C84F1}"/>
              </a:ext>
            </a:extLst>
          </p:cNvPr>
          <p:cNvSpPr/>
          <p:nvPr/>
        </p:nvSpPr>
        <p:spPr>
          <a:xfrm>
            <a:off x="1059068" y="2593603"/>
            <a:ext cx="1173480" cy="2286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FB2DDD1-2E88-2B32-2A2E-B0FFFD19928C}"/>
              </a:ext>
            </a:extLst>
          </p:cNvPr>
          <p:cNvSpPr txBox="1">
            <a:spLocks/>
          </p:cNvSpPr>
          <p:nvPr/>
        </p:nvSpPr>
        <p:spPr>
          <a:xfrm>
            <a:off x="4052236" y="1077968"/>
            <a:ext cx="7180540" cy="30368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latin typeface="Fira Code" panose="020B0809050000020004" pitchFamily="49" charset="0"/>
              </a:rPr>
              <a:t>在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 sz="1800">
                <a:latin typeface="Fira Code" panose="020B0809050000020004" pitchFamily="49" charset="0"/>
              </a:rPr>
              <a:t>项目中，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test</a:t>
            </a:r>
            <a:r>
              <a:rPr lang="zh-CN" altLang="en-US" sz="1800">
                <a:latin typeface="Fira Code" panose="020B0809050000020004" pitchFamily="49" charset="0"/>
              </a:rPr>
              <a:t>目录存放单元测试的代码，是否可以在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main</a:t>
            </a:r>
            <a:r>
              <a:rPr lang="zh-CN" altLang="en-US" sz="1800">
                <a:latin typeface="Fira Code" panose="020B0809050000020004" pitchFamily="49" charset="0"/>
              </a:rPr>
              <a:t>目录中编写单元测试呢 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2367E4-32B8-D5F6-BE3F-9E204FF53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8"/>
          <a:stretch/>
        </p:blipFill>
        <p:spPr>
          <a:xfrm>
            <a:off x="4517105" y="3429000"/>
            <a:ext cx="2901830" cy="2788628"/>
          </a:xfrm>
          <a:prstGeom prst="roundRect">
            <a:avLst>
              <a:gd name="adj" fmla="val 0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5A609C-0F6C-EB02-8612-3F3B0A10EB41}"/>
              </a:ext>
            </a:extLst>
          </p:cNvPr>
          <p:cNvSpPr/>
          <p:nvPr/>
        </p:nvSpPr>
        <p:spPr>
          <a:xfrm>
            <a:off x="4517105" y="5262283"/>
            <a:ext cx="2901830" cy="652220"/>
          </a:xfrm>
          <a:prstGeom prst="rect">
            <a:avLst/>
          </a:prstGeom>
          <a:solidFill>
            <a:srgbClr val="34495E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43E915-3D1F-EB8F-F6F7-C6BB632EC0D0}"/>
              </a:ext>
            </a:extLst>
          </p:cNvPr>
          <p:cNvSpPr/>
          <p:nvPr/>
        </p:nvSpPr>
        <p:spPr>
          <a:xfrm>
            <a:off x="4517105" y="4369693"/>
            <a:ext cx="2901830" cy="652220"/>
          </a:xfrm>
          <a:prstGeom prst="rect">
            <a:avLst/>
          </a:prstGeom>
          <a:solidFill>
            <a:srgbClr val="34495E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15F8339A-50F4-BCB6-61A9-F377FAB453D2}"/>
              </a:ext>
            </a:extLst>
          </p:cNvPr>
          <p:cNvCxnSpPr>
            <a:stCxn id="6" idx="3"/>
            <a:endCxn id="7" idx="3"/>
          </p:cNvCxnSpPr>
          <p:nvPr/>
        </p:nvCxnSpPr>
        <p:spPr>
          <a:xfrm flipV="1">
            <a:off x="7418935" y="4695803"/>
            <a:ext cx="12700" cy="892590"/>
          </a:xfrm>
          <a:prstGeom prst="curvedConnector3">
            <a:avLst>
              <a:gd name="adj1" fmla="val 1800000"/>
            </a:avLst>
          </a:prstGeom>
          <a:ln w="19050">
            <a:solidFill>
              <a:srgbClr val="4E366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C9496E2-BB54-0377-BFEC-AA45E4440729}"/>
              </a:ext>
            </a:extLst>
          </p:cNvPr>
          <p:cNvSpPr txBox="1"/>
          <p:nvPr/>
        </p:nvSpPr>
        <p:spPr>
          <a:xfrm>
            <a:off x="7772875" y="4957432"/>
            <a:ext cx="281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可以，但是不规范</a:t>
            </a:r>
            <a:endParaRPr lang="zh-CN" altLang="en-US" sz="24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8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0CED1C-BF9E-C8DE-5A60-929AEF0CEF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单元测试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5B4901-2B55-FBA9-2AA5-C2110C30FA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断言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常见注解</a:t>
            </a:r>
            <a:endParaRPr lang="en-US" altLang="zh-CN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依赖范围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46367A9-96A5-FF3D-D20B-25727555BD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945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依赖范围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B735CE5E-4DDA-7F67-F0ED-682B1FD72936}"/>
              </a:ext>
            </a:extLst>
          </p:cNvPr>
          <p:cNvSpPr txBox="1">
            <a:spLocks/>
          </p:cNvSpPr>
          <p:nvPr/>
        </p:nvSpPr>
        <p:spPr>
          <a:xfrm>
            <a:off x="553455" y="956241"/>
            <a:ext cx="10749598" cy="2210933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>
                <a:solidFill>
                  <a:srgbClr val="000000"/>
                </a:solidFill>
                <a:latin typeface="Fira Code" panose="020B0809050000020004" pitchFamily="49" charset="0"/>
              </a:rPr>
              <a:t>依赖的</a:t>
            </a:r>
            <a:r>
              <a:rPr lang="en-US" altLang="zh-CN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jar</a:t>
            </a:r>
            <a:r>
              <a:rPr lang="zh-CN" altLang="en-US">
                <a:solidFill>
                  <a:srgbClr val="000000"/>
                </a:solidFill>
                <a:latin typeface="Fira Code" panose="020B0809050000020004" pitchFamily="49" charset="0"/>
              </a:rPr>
              <a:t>包，默认情况下，可以在任何地方使用。可以通过 </a:t>
            </a:r>
            <a:r>
              <a:rPr lang="en-US" altLang="zh-CN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en-US" altLang="zh-CN">
                <a:solidFill>
                  <a:srgbClr val="0033B3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scope</a:t>
            </a:r>
            <a:r>
              <a:rPr lang="en-US" altLang="zh-CN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lang="en-US" altLang="zh-CN">
                <a:solidFill>
                  <a:srgbClr val="080808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…</a:t>
            </a:r>
            <a:r>
              <a:rPr lang="en-US" altLang="zh-CN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</a:t>
            </a:r>
            <a:r>
              <a:rPr lang="en-US" altLang="zh-CN">
                <a:solidFill>
                  <a:srgbClr val="0033B3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scope</a:t>
            </a:r>
            <a:r>
              <a:rPr lang="en-US" altLang="zh-CN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lang="zh-CN" altLang="en-US">
                <a:solidFill>
                  <a:srgbClr val="080808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 </a:t>
            </a:r>
            <a:r>
              <a:rPr lang="zh-CN" altLang="en-US">
                <a:solidFill>
                  <a:srgbClr val="080808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设置其作用范围</a:t>
            </a:r>
            <a:r>
              <a:rPr lang="zh-CN" altLang="en-US">
                <a:solidFill>
                  <a:srgbClr val="080808"/>
                </a:solidFill>
                <a:latin typeface="Fira Code" panose="020B0809050000020004" pitchFamily="49" charset="0"/>
              </a:rPr>
              <a:t>。</a:t>
            </a:r>
            <a:endParaRPr lang="zh-CN" altLang="en-US">
              <a:solidFill>
                <a:srgbClr val="00000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>
              <a:spcBef>
                <a:spcPts val="600"/>
              </a:spcBef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</a:rPr>
              <a:t>作用范围：</a:t>
            </a:r>
          </a:p>
          <a:p>
            <a:pPr marL="644888" lvl="1" indent="-285750"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主程序范围有效。（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  <a:sym typeface="Consolas" panose="020B0609020204030204" pitchFamily="49" charset="0"/>
              </a:rPr>
              <a:t>main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文件夹范围内）</a:t>
            </a:r>
            <a:endParaRPr lang="zh-CN" altLang="en-US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  <a:sym typeface="Consolas" panose="020B0609020204030204" pitchFamily="49" charset="0"/>
            </a:endParaRPr>
          </a:p>
          <a:p>
            <a:pPr marL="644888" lvl="1" indent="-285750"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测试程序范围有效。（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  <a:sym typeface="Consolas" panose="020B0609020204030204" pitchFamily="49" charset="0"/>
              </a:rPr>
              <a:t>test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文件夹范围内）</a:t>
            </a:r>
            <a:endParaRPr lang="zh-CN" altLang="en-US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  <a:sym typeface="Consolas" panose="020B0609020204030204" pitchFamily="49" charset="0"/>
            </a:endParaRPr>
          </a:p>
          <a:p>
            <a:pPr marL="644888" lvl="1" indent="-285750">
              <a:spcBef>
                <a:spcPts val="600"/>
              </a:spcBef>
              <a:buFont typeface="Wingdings" pitchFamily="2" charset="2"/>
              <a:buChar char="Ø"/>
              <a:defRPr/>
            </a:pP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是否参与打包运行。（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  <a:sym typeface="Consolas" panose="020B0609020204030204" pitchFamily="49" charset="0"/>
              </a:rPr>
              <a:t>package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指令范围内）</a:t>
            </a:r>
            <a:endParaRPr lang="zh-CN" altLang="en-US">
              <a:solidFill>
                <a:schemeClr val="tx1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  <a:sym typeface="Consolas" panose="020B0609020204030204" pitchFamily="49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5921AD-5DE7-F1C4-7107-7324FA78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221" y="1539557"/>
            <a:ext cx="2472472" cy="2504947"/>
          </a:xfrm>
          <a:prstGeom prst="roundRect">
            <a:avLst>
              <a:gd name="adj" fmla="val 0"/>
            </a:avLst>
          </a:prstGeom>
          <a:ln w="6350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</p:spPr>
      </p:pic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B3A4993A-F877-CC8C-C231-B24428A1F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04100"/>
              </p:ext>
            </p:extLst>
          </p:nvPr>
        </p:nvGraphicFramePr>
        <p:xfrm>
          <a:off x="5158645" y="4394523"/>
          <a:ext cx="6165047" cy="1966764"/>
        </p:xfrm>
        <a:graphic>
          <a:graphicData uri="http://schemas.openxmlformats.org/drawingml/2006/table">
            <a:tbl>
              <a:tblPr firstRow="1" bandRow="1"/>
              <a:tblGrid>
                <a:gridCol w="1481654">
                  <a:extLst>
                    <a:ext uri="{9D8B030D-6E8A-4147-A177-3AD203B41FA5}">
                      <a16:colId xmlns:a16="http://schemas.microsoft.com/office/drawing/2014/main" val="871291901"/>
                    </a:ext>
                  </a:extLst>
                </a:gridCol>
                <a:gridCol w="1178317">
                  <a:extLst>
                    <a:ext uri="{9D8B030D-6E8A-4147-A177-3AD203B41FA5}">
                      <a16:colId xmlns:a16="http://schemas.microsoft.com/office/drawing/2014/main" val="234095651"/>
                    </a:ext>
                  </a:extLst>
                </a:gridCol>
                <a:gridCol w="1108549">
                  <a:extLst>
                    <a:ext uri="{9D8B030D-6E8A-4147-A177-3AD203B41FA5}">
                      <a16:colId xmlns:a16="http://schemas.microsoft.com/office/drawing/2014/main" val="2937785144"/>
                    </a:ext>
                  </a:extLst>
                </a:gridCol>
                <a:gridCol w="1163517">
                  <a:extLst>
                    <a:ext uri="{9D8B030D-6E8A-4147-A177-3AD203B41FA5}">
                      <a16:colId xmlns:a16="http://schemas.microsoft.com/office/drawing/2014/main" val="181955593"/>
                    </a:ext>
                  </a:extLst>
                </a:gridCol>
                <a:gridCol w="1233010">
                  <a:extLst>
                    <a:ext uri="{9D8B030D-6E8A-4147-A177-3AD203B41FA5}">
                      <a16:colId xmlns:a16="http://schemas.microsoft.com/office/drawing/2014/main" val="3144322633"/>
                    </a:ext>
                  </a:extLst>
                </a:gridCol>
              </a:tblGrid>
              <a:tr h="4834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scope</a:t>
                      </a:r>
                      <a:r>
                        <a:rPr lang="zh-CN" altLang="en-US" sz="1200" b="1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200" b="1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主程序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200" b="1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测试程序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200" b="1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打包（运行）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zh-CN" altLang="en-US" sz="1200" b="1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范例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5735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 b="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compile</a:t>
                      </a:r>
                      <a:r>
                        <a:rPr lang="zh-CN" altLang="en-US" sz="1100" b="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（默认）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Y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Y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Y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log4j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2014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 b="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test</a:t>
                      </a:r>
                      <a:endParaRPr lang="zh-CN" altLang="en-US" sz="1100" b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-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Y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-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junit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85617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 b="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provided</a:t>
                      </a:r>
                      <a:endParaRPr lang="zh-CN" altLang="en-US" sz="1100" b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Y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Y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-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servlet-api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233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 b="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runtime</a:t>
                      </a:r>
                      <a:endParaRPr lang="zh-CN" altLang="en-US" sz="1100" b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-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Y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pPr algn="ctr"/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Y</a:t>
                      </a:r>
                      <a:endParaRPr lang="zh-CN" altLang="en-US" sz="110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黑体"/>
                        </a:defRPr>
                      </a:lvl9pPr>
                    </a:lstStyle>
                    <a:p>
                      <a:r>
                        <a:rPr lang="en-US" altLang="zh-CN" sz="1100"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jdbc</a:t>
                      </a:r>
                      <a:r>
                        <a:rPr lang="zh-CN" altLang="en-US" sz="11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驱动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B88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42101"/>
                  </a:ext>
                </a:extLst>
              </a:tr>
            </a:tbl>
          </a:graphicData>
        </a:graphic>
      </p:graphicFrame>
      <p:sp>
        <p:nvSpPr>
          <p:cNvPr id="19" name="矩形: 圆角 222">
            <a:extLst>
              <a:ext uri="{FF2B5EF4-FFF2-40B4-BE49-F238E27FC236}">
                <a16:creationId xmlns:a16="http://schemas.microsoft.com/office/drawing/2014/main" id="{B6319050-DE79-EC2B-7866-D2A110C259E9}"/>
              </a:ext>
            </a:extLst>
          </p:cNvPr>
          <p:cNvSpPr/>
          <p:nvPr/>
        </p:nvSpPr>
        <p:spPr>
          <a:xfrm>
            <a:off x="8851221" y="2337698"/>
            <a:ext cx="2472472" cy="564229"/>
          </a:xfrm>
          <a:prstGeom prst="roundRect">
            <a:avLst>
              <a:gd name="adj" fmla="val 0"/>
            </a:avLst>
          </a:prstGeom>
          <a:solidFill>
            <a:srgbClr val="00B0F0">
              <a:alpha val="14902"/>
            </a:srgbClr>
          </a:soli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sp>
        <p:nvSpPr>
          <p:cNvPr id="20" name="矩形: 圆角 222">
            <a:extLst>
              <a:ext uri="{FF2B5EF4-FFF2-40B4-BE49-F238E27FC236}">
                <a16:creationId xmlns:a16="http://schemas.microsoft.com/office/drawing/2014/main" id="{562F0A50-9F42-E000-9308-9DEB203AABD1}"/>
              </a:ext>
            </a:extLst>
          </p:cNvPr>
          <p:cNvSpPr/>
          <p:nvPr/>
        </p:nvSpPr>
        <p:spPr>
          <a:xfrm>
            <a:off x="8851221" y="3126632"/>
            <a:ext cx="2472472" cy="623857"/>
          </a:xfrm>
          <a:prstGeom prst="roundRect">
            <a:avLst>
              <a:gd name="adj" fmla="val 0"/>
            </a:avLst>
          </a:prstGeom>
          <a:solidFill>
            <a:srgbClr val="92D050">
              <a:alpha val="14902"/>
            </a:srgbClr>
          </a:solidFill>
          <a:ln w="635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黑体"/>
              <a:cs typeface="+mn-cs"/>
            </a:endParaRPr>
          </a:p>
        </p:txBody>
      </p:sp>
      <p:grpSp>
        <p:nvGrpSpPr>
          <p:cNvPr id="21" name="组合 2">
            <a:extLst>
              <a:ext uri="{FF2B5EF4-FFF2-40B4-BE49-F238E27FC236}">
                <a16:creationId xmlns:a16="http://schemas.microsoft.com/office/drawing/2014/main" id="{1E3A7BEE-8A29-D7F2-8DD7-A90ADBE12355}"/>
              </a:ext>
            </a:extLst>
          </p:cNvPr>
          <p:cNvGrpSpPr/>
          <p:nvPr/>
        </p:nvGrpSpPr>
        <p:grpSpPr>
          <a:xfrm>
            <a:off x="879777" y="4150354"/>
            <a:ext cx="3830631" cy="2210933"/>
            <a:chOff x="2297721" y="3660321"/>
            <a:chExt cx="4259458" cy="2135706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09E501B-253B-FEB6-1F4C-487C93CB2E01}"/>
                </a:ext>
              </a:extLst>
            </p:cNvPr>
            <p:cNvSpPr/>
            <p:nvPr/>
          </p:nvSpPr>
          <p:spPr>
            <a:xfrm>
              <a:off x="2297725" y="3660321"/>
              <a:ext cx="4259454" cy="2135706"/>
            </a:xfrm>
            <a:prstGeom prst="roundRect">
              <a:avLst>
                <a:gd name="adj" fmla="val 3203"/>
              </a:avLst>
            </a:prstGeom>
            <a:solidFill>
              <a:srgbClr val="F6F6F6"/>
            </a:solidFill>
            <a:ln w="3175" cap="flat" cmpd="sng" algn="ctr">
              <a:noFill/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lIns="36000" tIns="180000" rIns="3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&lt;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dependency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    &lt;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groupId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&gt;org.junit.jupiter&lt;/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groupId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    &lt;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artifactId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&gt;junit-jupiter&lt;/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artifactId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    &lt;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version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&gt;5.9.3&lt;/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version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    &lt;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scope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&gt;test&lt;/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scope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</a:t>
              </a:r>
              <a:b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</a:b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&lt;/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033B3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dependency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&gt;</a:t>
              </a:r>
            </a:p>
          </p:txBody>
        </p:sp>
        <p:sp>
          <p:nvSpPr>
            <p:cNvPr id="23" name="矩形: 圆顶角 22">
              <a:extLst>
                <a:ext uri="{FF2B5EF4-FFF2-40B4-BE49-F238E27FC236}">
                  <a16:creationId xmlns:a16="http://schemas.microsoft.com/office/drawing/2014/main" id="{F88FC3BD-D219-DD6F-0314-F40A6618E2F5}"/>
                </a:ext>
              </a:extLst>
            </p:cNvPr>
            <p:cNvSpPr/>
            <p:nvPr/>
          </p:nvSpPr>
          <p:spPr>
            <a:xfrm>
              <a:off x="2297721" y="3660322"/>
              <a:ext cx="4259454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Code" panose="020B0809050000020004" pitchFamily="49" charset="0"/>
                  <a:ea typeface="黑体"/>
                  <a:cs typeface="+mn-cs"/>
                </a:rPr>
                <a:t>pom.xml</a:t>
              </a: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D0BDA9A-A9A9-765B-5B4D-09BC63903119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E4D343C-72C7-E575-A8A9-EDD62BD00CB9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663635D-4368-F8BF-A348-966508A27140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黑体"/>
                <a:cs typeface="+mn-cs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F2FC925-66AD-6907-CE7F-7961D90AA5BB}"/>
              </a:ext>
            </a:extLst>
          </p:cNvPr>
          <p:cNvSpPr/>
          <p:nvPr/>
        </p:nvSpPr>
        <p:spPr>
          <a:xfrm>
            <a:off x="879777" y="5746567"/>
            <a:ext cx="3830627" cy="321386"/>
          </a:xfrm>
          <a:prstGeom prst="rect">
            <a:avLst/>
          </a:prstGeom>
          <a:solidFill>
            <a:srgbClr val="41B883">
              <a:alpha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黑体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97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5D041C1A-0530-387F-E2C4-BE2FB398426C}"/>
              </a:ext>
            </a:extLst>
          </p:cNvPr>
          <p:cNvSpPr txBox="1">
            <a:spLocks/>
          </p:cNvSpPr>
          <p:nvPr/>
        </p:nvSpPr>
        <p:spPr>
          <a:xfrm>
            <a:off x="4013735" y="1463039"/>
            <a:ext cx="6873387" cy="347651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 sz="1800">
                <a:latin typeface="Fira Code" panose="020B0809050000020004" pitchFamily="49" charset="0"/>
              </a:rPr>
              <a:t>的依赖范围如何指定 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&lt;scope&gt;</a:t>
            </a:r>
            <a:r>
              <a:rPr lang="en-US" altLang="zh-CN" sz="16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xxx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&lt;/scope&gt;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>
                <a:latin typeface="Fira Code" panose="020B0809050000020004" pitchFamily="49" charset="0"/>
              </a:rPr>
              <a:t>常见的取值有哪些</a:t>
            </a:r>
            <a:r>
              <a:rPr lang="en-US" altLang="zh-CN" sz="1800"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compile (</a:t>
            </a:r>
            <a:r>
              <a:rPr lang="zh-CN" altLang="en-US" sz="1600">
                <a:latin typeface="+mn-ea"/>
              </a:rPr>
              <a:t>默认</a:t>
            </a:r>
            <a:r>
              <a:rPr lang="en-US" altLang="zh-CN" sz="1600">
                <a:latin typeface="+mn-ea"/>
              </a:rPr>
              <a:t>)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latin typeface="Fira Code" panose="020B0809050000020004" pitchFamily="49" charset="0"/>
                <a:ea typeface="Fira Code" panose="020B0809050000020004" pitchFamily="49" charset="0"/>
              </a:rPr>
              <a:t>test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latin typeface="Fira Code" panose="020B0809050000020004" pitchFamily="49" charset="0"/>
              </a:rPr>
              <a:t>provided</a:t>
            </a:r>
          </a:p>
          <a:p>
            <a:pPr marL="645750" lvl="1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1600">
                <a:latin typeface="Fira Code" panose="020B0809050000020004" pitchFamily="49" charset="0"/>
              </a:rPr>
              <a:t>runtime</a:t>
            </a:r>
            <a:endParaRPr lang="zh-CN" altLang="en-US" sz="1600"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96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7F5EC5-711A-E224-DD56-E0A74E167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4164" y="2469081"/>
            <a:ext cx="4123529" cy="901700"/>
          </a:xfrm>
        </p:spPr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常见问题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40961C-3EC1-F863-6D31-E088FD92B4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69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的作用</a:t>
            </a:r>
          </a:p>
        </p:txBody>
      </p:sp>
      <p:sp>
        <p:nvSpPr>
          <p:cNvPr id="4" name="!!矩形: 圆角 3">
            <a:extLst>
              <a:ext uri="{FF2B5EF4-FFF2-40B4-BE49-F238E27FC236}">
                <a16:creationId xmlns:a16="http://schemas.microsoft.com/office/drawing/2014/main" id="{552CE6D1-55EE-E66C-3805-CA1C1C3874B7}"/>
              </a:ext>
            </a:extLst>
          </p:cNvPr>
          <p:cNvSpPr/>
          <p:nvPr/>
        </p:nvSpPr>
        <p:spPr>
          <a:xfrm>
            <a:off x="4983499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2">
                  <a:lumMod val="10000"/>
                  <a:lumOff val="9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5" name="!!组合 4">
            <a:extLst>
              <a:ext uri="{FF2B5EF4-FFF2-40B4-BE49-F238E27FC236}">
                <a16:creationId xmlns:a16="http://schemas.microsoft.com/office/drawing/2014/main" id="{72014387-75CB-65B2-DAC2-36EB5B459451}"/>
              </a:ext>
            </a:extLst>
          </p:cNvPr>
          <p:cNvGrpSpPr/>
          <p:nvPr/>
        </p:nvGrpSpPr>
        <p:grpSpPr>
          <a:xfrm>
            <a:off x="5123341" y="2278277"/>
            <a:ext cx="2214281" cy="3238932"/>
            <a:chOff x="8229215" y="2143806"/>
            <a:chExt cx="2214281" cy="32389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6AF096E-BBA8-C524-53C0-6B5EDC9F1971}"/>
                </a:ext>
              </a:extLst>
            </p:cNvPr>
            <p:cNvSpPr txBox="1"/>
            <p:nvPr/>
          </p:nvSpPr>
          <p:spPr>
            <a:xfrm>
              <a:off x="8344057" y="3369687"/>
              <a:ext cx="19642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1BCD1"/>
                      </a:gs>
                      <a:gs pos="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  <a:cs typeface="+mn-cs"/>
                </a:rPr>
                <a:t>项目构建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1BCD1"/>
                    </a:gs>
                    <a:gs pos="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9946CE2-E58B-7908-93EC-2E9CFB16BEE7}"/>
                </a:ext>
              </a:extLst>
            </p:cNvPr>
            <p:cNvSpPr txBox="1"/>
            <p:nvPr/>
          </p:nvSpPr>
          <p:spPr>
            <a:xfrm>
              <a:off x="8229215" y="4350468"/>
              <a:ext cx="2214281" cy="1032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标准化的跨平台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（</a:t>
              </a: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Linux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、</a:t>
              </a: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Windows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、</a:t>
              </a: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MacOS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）的自动化项目构建方式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216FF19-4264-A3E4-7240-B8B19A4A18FF}"/>
                </a:ext>
              </a:extLst>
            </p:cNvPr>
            <p:cNvCxnSpPr>
              <a:cxnSpLocks/>
            </p:cNvCxnSpPr>
            <p:nvPr/>
          </p:nvCxnSpPr>
          <p:spPr>
            <a:xfrm>
              <a:off x="8456978" y="3897118"/>
              <a:ext cx="1758757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EF2539F-0DDD-4FE9-A717-588E37329077}"/>
                </a:ext>
              </a:extLst>
            </p:cNvPr>
            <p:cNvGrpSpPr/>
            <p:nvPr/>
          </p:nvGrpSpPr>
          <p:grpSpPr>
            <a:xfrm>
              <a:off x="8968521" y="2143806"/>
              <a:ext cx="715352" cy="714835"/>
              <a:chOff x="4724196" y="2057400"/>
              <a:chExt cx="2745469" cy="2743485"/>
            </a:xfr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</a:gradFill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B30A8082-1B37-3269-D79F-371AA11A88CF}"/>
                  </a:ext>
                </a:extLst>
              </p:cNvPr>
              <p:cNvSpPr/>
              <p:nvPr/>
            </p:nvSpPr>
            <p:spPr>
              <a:xfrm>
                <a:off x="4724196" y="3308883"/>
                <a:ext cx="2745469" cy="1492002"/>
              </a:xfrm>
              <a:custGeom>
                <a:avLst/>
                <a:gdLst>
                  <a:gd name="connsiteX0" fmla="*/ 2034363 w 2745469"/>
                  <a:gd name="connsiteY0" fmla="*/ 1149102 h 1492002"/>
                  <a:gd name="connsiteX1" fmla="*/ 2034363 w 2745469"/>
                  <a:gd name="connsiteY1" fmla="*/ 932504 h 1492002"/>
                  <a:gd name="connsiteX2" fmla="*/ 1967879 w 2745469"/>
                  <a:gd name="connsiteY2" fmla="*/ 938790 h 1492002"/>
                  <a:gd name="connsiteX3" fmla="*/ 1911967 w 2745469"/>
                  <a:gd name="connsiteY3" fmla="*/ 889355 h 1492002"/>
                  <a:gd name="connsiteX4" fmla="*/ 1911872 w 2745469"/>
                  <a:gd name="connsiteY4" fmla="*/ 640753 h 1492002"/>
                  <a:gd name="connsiteX5" fmla="*/ 1960925 w 2745469"/>
                  <a:gd name="connsiteY5" fmla="*/ 587984 h 1492002"/>
                  <a:gd name="connsiteX6" fmla="*/ 2028934 w 2745469"/>
                  <a:gd name="connsiteY6" fmla="*/ 579698 h 1492002"/>
                  <a:gd name="connsiteX7" fmla="*/ 2036078 w 2745469"/>
                  <a:gd name="connsiteY7" fmla="*/ 574935 h 1492002"/>
                  <a:gd name="connsiteX8" fmla="*/ 2036078 w 2745469"/>
                  <a:gd name="connsiteY8" fmla="*/ 542645 h 1492002"/>
                  <a:gd name="connsiteX9" fmla="*/ 2036078 w 2745469"/>
                  <a:gd name="connsiteY9" fmla="*/ 65443 h 1492002"/>
                  <a:gd name="connsiteX10" fmla="*/ 2036268 w 2745469"/>
                  <a:gd name="connsiteY10" fmla="*/ 42583 h 1492002"/>
                  <a:gd name="connsiteX11" fmla="*/ 2076559 w 2745469"/>
                  <a:gd name="connsiteY11" fmla="*/ 101 h 1492002"/>
                  <a:gd name="connsiteX12" fmla="*/ 2116183 w 2745469"/>
                  <a:gd name="connsiteY12" fmla="*/ 43154 h 1492002"/>
                  <a:gd name="connsiteX13" fmla="*/ 2116373 w 2745469"/>
                  <a:gd name="connsiteY13" fmla="*/ 119354 h 1492002"/>
                  <a:gd name="connsiteX14" fmla="*/ 2258391 w 2745469"/>
                  <a:gd name="connsiteY14" fmla="*/ 142595 h 1492002"/>
                  <a:gd name="connsiteX15" fmla="*/ 2611864 w 2745469"/>
                  <a:gd name="connsiteY15" fmla="*/ 242227 h 1492002"/>
                  <a:gd name="connsiteX16" fmla="*/ 2678634 w 2745469"/>
                  <a:gd name="connsiteY16" fmla="*/ 280517 h 1492002"/>
                  <a:gd name="connsiteX17" fmla="*/ 2745309 w 2745469"/>
                  <a:gd name="connsiteY17" fmla="*/ 411105 h 1492002"/>
                  <a:gd name="connsiteX18" fmla="*/ 2745119 w 2745469"/>
                  <a:gd name="connsiteY18" fmla="*/ 636848 h 1492002"/>
                  <a:gd name="connsiteX19" fmla="*/ 2685111 w 2745469"/>
                  <a:gd name="connsiteY19" fmla="*/ 755815 h 1492002"/>
                  <a:gd name="connsiteX20" fmla="*/ 2542998 w 2745469"/>
                  <a:gd name="connsiteY20" fmla="*/ 827348 h 1492002"/>
                  <a:gd name="connsiteX21" fmla="*/ 2162379 w 2745469"/>
                  <a:gd name="connsiteY21" fmla="*/ 914978 h 1492002"/>
                  <a:gd name="connsiteX22" fmla="*/ 2116659 w 2745469"/>
                  <a:gd name="connsiteY22" fmla="*/ 967937 h 1492002"/>
                  <a:gd name="connsiteX23" fmla="*/ 2116659 w 2745469"/>
                  <a:gd name="connsiteY23" fmla="*/ 1325124 h 1492002"/>
                  <a:gd name="connsiteX24" fmla="*/ 1950924 w 2745469"/>
                  <a:gd name="connsiteY24" fmla="*/ 1492002 h 1492002"/>
                  <a:gd name="connsiteX25" fmla="*/ 793637 w 2745469"/>
                  <a:gd name="connsiteY25" fmla="*/ 1492002 h 1492002"/>
                  <a:gd name="connsiteX26" fmla="*/ 628854 w 2745469"/>
                  <a:gd name="connsiteY26" fmla="*/ 1327124 h 1492002"/>
                  <a:gd name="connsiteX27" fmla="*/ 629521 w 2745469"/>
                  <a:gd name="connsiteY27" fmla="*/ 949934 h 1492002"/>
                  <a:gd name="connsiteX28" fmla="*/ 601898 w 2745469"/>
                  <a:gd name="connsiteY28" fmla="*/ 917359 h 1492002"/>
                  <a:gd name="connsiteX29" fmla="*/ 233948 w 2745469"/>
                  <a:gd name="connsiteY29" fmla="*/ 837539 h 1492002"/>
                  <a:gd name="connsiteX30" fmla="*/ 73356 w 2745469"/>
                  <a:gd name="connsiteY30" fmla="*/ 765245 h 1492002"/>
                  <a:gd name="connsiteX31" fmla="*/ 204 w 2745469"/>
                  <a:gd name="connsiteY31" fmla="*/ 630085 h 1492002"/>
                  <a:gd name="connsiteX32" fmla="*/ 204 w 2745469"/>
                  <a:gd name="connsiteY32" fmla="*/ 410153 h 1492002"/>
                  <a:gd name="connsiteX33" fmla="*/ 68308 w 2745469"/>
                  <a:gd name="connsiteY33" fmla="*/ 280994 h 1492002"/>
                  <a:gd name="connsiteX34" fmla="*/ 257665 w 2745469"/>
                  <a:gd name="connsiteY34" fmla="*/ 196983 h 1492002"/>
                  <a:gd name="connsiteX35" fmla="*/ 592469 w 2745469"/>
                  <a:gd name="connsiteY35" fmla="*/ 125831 h 1492002"/>
                  <a:gd name="connsiteX36" fmla="*/ 629044 w 2745469"/>
                  <a:gd name="connsiteY36" fmla="*/ 119354 h 1492002"/>
                  <a:gd name="connsiteX37" fmla="*/ 629140 w 2745469"/>
                  <a:gd name="connsiteY37" fmla="*/ 47822 h 1492002"/>
                  <a:gd name="connsiteX38" fmla="*/ 669907 w 2745469"/>
                  <a:gd name="connsiteY38" fmla="*/ 6 h 1492002"/>
                  <a:gd name="connsiteX39" fmla="*/ 709340 w 2745469"/>
                  <a:gd name="connsiteY39" fmla="*/ 49155 h 1492002"/>
                  <a:gd name="connsiteX40" fmla="*/ 708769 w 2745469"/>
                  <a:gd name="connsiteY40" fmla="*/ 546360 h 1492002"/>
                  <a:gd name="connsiteX41" fmla="*/ 742773 w 2745469"/>
                  <a:gd name="connsiteY41" fmla="*/ 583889 h 1492002"/>
                  <a:gd name="connsiteX42" fmla="*/ 1298843 w 2745469"/>
                  <a:gd name="connsiteY42" fmla="*/ 614940 h 1492002"/>
                  <a:gd name="connsiteX43" fmla="*/ 1332275 w 2745469"/>
                  <a:gd name="connsiteY43" fmla="*/ 615035 h 1492002"/>
                  <a:gd name="connsiteX44" fmla="*/ 1333228 w 2745469"/>
                  <a:gd name="connsiteY44" fmla="*/ 543026 h 1492002"/>
                  <a:gd name="connsiteX45" fmla="*/ 1355326 w 2745469"/>
                  <a:gd name="connsiteY45" fmla="*/ 498735 h 1492002"/>
                  <a:gd name="connsiteX46" fmla="*/ 1404094 w 2745469"/>
                  <a:gd name="connsiteY46" fmla="*/ 505974 h 1492002"/>
                  <a:gd name="connsiteX47" fmla="*/ 1746613 w 2745469"/>
                  <a:gd name="connsiteY47" fmla="*/ 753910 h 1492002"/>
                  <a:gd name="connsiteX48" fmla="*/ 1746803 w 2745469"/>
                  <a:gd name="connsiteY48" fmla="*/ 828872 h 1492002"/>
                  <a:gd name="connsiteX49" fmla="*/ 1402284 w 2745469"/>
                  <a:gd name="connsiteY49" fmla="*/ 1078903 h 1492002"/>
                  <a:gd name="connsiteX50" fmla="*/ 1355993 w 2745469"/>
                  <a:gd name="connsiteY50" fmla="*/ 1085380 h 1492002"/>
                  <a:gd name="connsiteX51" fmla="*/ 1333418 w 2745469"/>
                  <a:gd name="connsiteY51" fmla="*/ 1044137 h 1492002"/>
                  <a:gd name="connsiteX52" fmla="*/ 1332466 w 2745469"/>
                  <a:gd name="connsiteY52" fmla="*/ 972223 h 1492002"/>
                  <a:gd name="connsiteX53" fmla="*/ 712198 w 2745469"/>
                  <a:gd name="connsiteY53" fmla="*/ 937361 h 1492002"/>
                  <a:gd name="connsiteX54" fmla="*/ 712198 w 2745469"/>
                  <a:gd name="connsiteY54" fmla="*/ 1149102 h 1492002"/>
                  <a:gd name="connsiteX55" fmla="*/ 2034363 w 2745469"/>
                  <a:gd name="connsiteY55" fmla="*/ 1149102 h 1492002"/>
                  <a:gd name="connsiteX56" fmla="*/ 1415905 w 2745469"/>
                  <a:gd name="connsiteY56" fmla="*/ 612749 h 1492002"/>
                  <a:gd name="connsiteX57" fmla="*/ 1413428 w 2745469"/>
                  <a:gd name="connsiteY57" fmla="*/ 635324 h 1492002"/>
                  <a:gd name="connsiteX58" fmla="*/ 1350468 w 2745469"/>
                  <a:gd name="connsiteY58" fmla="*/ 696188 h 1492002"/>
                  <a:gd name="connsiteX59" fmla="*/ 559226 w 2745469"/>
                  <a:gd name="connsiteY59" fmla="*/ 640086 h 1492002"/>
                  <a:gd name="connsiteX60" fmla="*/ 88977 w 2745469"/>
                  <a:gd name="connsiteY60" fmla="*/ 507308 h 1492002"/>
                  <a:gd name="connsiteX61" fmla="*/ 81452 w 2745469"/>
                  <a:gd name="connsiteY61" fmla="*/ 508355 h 1492002"/>
                  <a:gd name="connsiteX62" fmla="*/ 80786 w 2745469"/>
                  <a:gd name="connsiteY62" fmla="*/ 630275 h 1492002"/>
                  <a:gd name="connsiteX63" fmla="*/ 117647 w 2745469"/>
                  <a:gd name="connsiteY63" fmla="*/ 698093 h 1492002"/>
                  <a:gd name="connsiteX64" fmla="*/ 271476 w 2745469"/>
                  <a:gd name="connsiteY64" fmla="*/ 764673 h 1492002"/>
                  <a:gd name="connsiteX65" fmla="*/ 998138 w 2745469"/>
                  <a:gd name="connsiteY65" fmla="*/ 874401 h 1492002"/>
                  <a:gd name="connsiteX66" fmla="*/ 1363517 w 2745469"/>
                  <a:gd name="connsiteY66" fmla="*/ 886117 h 1492002"/>
                  <a:gd name="connsiteX67" fmla="*/ 1413238 w 2745469"/>
                  <a:gd name="connsiteY67" fmla="*/ 934599 h 1492002"/>
                  <a:gd name="connsiteX68" fmla="*/ 1415143 w 2745469"/>
                  <a:gd name="connsiteY68" fmla="*/ 970413 h 1492002"/>
                  <a:gd name="connsiteX69" fmla="*/ 1661269 w 2745469"/>
                  <a:gd name="connsiteY69" fmla="*/ 791248 h 1492002"/>
                  <a:gd name="connsiteX70" fmla="*/ 1415905 w 2745469"/>
                  <a:gd name="connsiteY70" fmla="*/ 612749 h 1492002"/>
                  <a:gd name="connsiteX71" fmla="*/ 2035697 w 2745469"/>
                  <a:gd name="connsiteY71" fmla="*/ 1235589 h 1492002"/>
                  <a:gd name="connsiteX72" fmla="*/ 709817 w 2745469"/>
                  <a:gd name="connsiteY72" fmla="*/ 1235589 h 1492002"/>
                  <a:gd name="connsiteX73" fmla="*/ 709817 w 2745469"/>
                  <a:gd name="connsiteY73" fmla="*/ 1321028 h 1492002"/>
                  <a:gd name="connsiteX74" fmla="*/ 800304 w 2745469"/>
                  <a:gd name="connsiteY74" fmla="*/ 1411897 h 1492002"/>
                  <a:gd name="connsiteX75" fmla="*/ 1943114 w 2745469"/>
                  <a:gd name="connsiteY75" fmla="*/ 1411897 h 1492002"/>
                  <a:gd name="connsiteX76" fmla="*/ 1968831 w 2745469"/>
                  <a:gd name="connsiteY76" fmla="*/ 1411611 h 1492002"/>
                  <a:gd name="connsiteX77" fmla="*/ 2035316 w 2745469"/>
                  <a:gd name="connsiteY77" fmla="*/ 1346079 h 1492002"/>
                  <a:gd name="connsiteX78" fmla="*/ 2035697 w 2745469"/>
                  <a:gd name="connsiteY78" fmla="*/ 1235589 h 1492002"/>
                  <a:gd name="connsiteX79" fmla="*/ 2664442 w 2745469"/>
                  <a:gd name="connsiteY79" fmla="*/ 512546 h 1492002"/>
                  <a:gd name="connsiteX80" fmla="*/ 2419364 w 2745469"/>
                  <a:gd name="connsiteY80" fmla="*/ 592461 h 1492002"/>
                  <a:gd name="connsiteX81" fmla="*/ 2020457 w 2745469"/>
                  <a:gd name="connsiteY81" fmla="*/ 661994 h 1492002"/>
                  <a:gd name="connsiteX82" fmla="*/ 1992263 w 2745469"/>
                  <a:gd name="connsiteY82" fmla="*/ 693712 h 1492002"/>
                  <a:gd name="connsiteX83" fmla="*/ 1992643 w 2745469"/>
                  <a:gd name="connsiteY83" fmla="*/ 779342 h 1492002"/>
                  <a:gd name="connsiteX84" fmla="*/ 1992643 w 2745469"/>
                  <a:gd name="connsiteY84" fmla="*/ 851446 h 1492002"/>
                  <a:gd name="connsiteX85" fmla="*/ 2006455 w 2745469"/>
                  <a:gd name="connsiteY85" fmla="*/ 852970 h 1492002"/>
                  <a:gd name="connsiteX86" fmla="*/ 2514804 w 2745469"/>
                  <a:gd name="connsiteY86" fmla="*/ 751433 h 1492002"/>
                  <a:gd name="connsiteX87" fmla="*/ 2636819 w 2745469"/>
                  <a:gd name="connsiteY87" fmla="*/ 690664 h 1492002"/>
                  <a:gd name="connsiteX88" fmla="*/ 2663203 w 2745469"/>
                  <a:gd name="connsiteY88" fmla="*/ 650278 h 1492002"/>
                  <a:gd name="connsiteX89" fmla="*/ 2664442 w 2745469"/>
                  <a:gd name="connsiteY89" fmla="*/ 512546 h 1492002"/>
                  <a:gd name="connsiteX90" fmla="*/ 628664 w 2745469"/>
                  <a:gd name="connsiteY90" fmla="*/ 201174 h 1492002"/>
                  <a:gd name="connsiteX91" fmla="*/ 468548 w 2745469"/>
                  <a:gd name="connsiteY91" fmla="*/ 228511 h 1492002"/>
                  <a:gd name="connsiteX92" fmla="*/ 157367 w 2745469"/>
                  <a:gd name="connsiteY92" fmla="*/ 320427 h 1492002"/>
                  <a:gd name="connsiteX93" fmla="*/ 92311 w 2745469"/>
                  <a:gd name="connsiteY93" fmla="*/ 365766 h 1492002"/>
                  <a:gd name="connsiteX94" fmla="*/ 92406 w 2745469"/>
                  <a:gd name="connsiteY94" fmla="*/ 405104 h 1492002"/>
                  <a:gd name="connsiteX95" fmla="*/ 207563 w 2745469"/>
                  <a:gd name="connsiteY95" fmla="*/ 471494 h 1492002"/>
                  <a:gd name="connsiteX96" fmla="*/ 270047 w 2745469"/>
                  <a:gd name="connsiteY96" fmla="*/ 462826 h 1492002"/>
                  <a:gd name="connsiteX97" fmla="*/ 602565 w 2745469"/>
                  <a:gd name="connsiteY97" fmla="*/ 394341 h 1492002"/>
                  <a:gd name="connsiteX98" fmla="*/ 627521 w 2745469"/>
                  <a:gd name="connsiteY98" fmla="*/ 379196 h 1492002"/>
                  <a:gd name="connsiteX99" fmla="*/ 628664 w 2745469"/>
                  <a:gd name="connsiteY99" fmla="*/ 201174 h 1492002"/>
                  <a:gd name="connsiteX100" fmla="*/ 2116945 w 2745469"/>
                  <a:gd name="connsiteY100" fmla="*/ 200222 h 1492002"/>
                  <a:gd name="connsiteX101" fmla="*/ 2116469 w 2745469"/>
                  <a:gd name="connsiteY101" fmla="*/ 361480 h 1492002"/>
                  <a:gd name="connsiteX102" fmla="*/ 2145139 w 2745469"/>
                  <a:gd name="connsiteY102" fmla="*/ 396056 h 1492002"/>
                  <a:gd name="connsiteX103" fmla="*/ 2507851 w 2745469"/>
                  <a:gd name="connsiteY103" fmla="*/ 472541 h 1492002"/>
                  <a:gd name="connsiteX104" fmla="*/ 2527091 w 2745469"/>
                  <a:gd name="connsiteY104" fmla="*/ 475304 h 1492002"/>
                  <a:gd name="connsiteX105" fmla="*/ 2655107 w 2745469"/>
                  <a:gd name="connsiteY105" fmla="*/ 403295 h 1492002"/>
                  <a:gd name="connsiteX106" fmla="*/ 2653869 w 2745469"/>
                  <a:gd name="connsiteY106" fmla="*/ 366242 h 1492002"/>
                  <a:gd name="connsiteX107" fmla="*/ 2593957 w 2745469"/>
                  <a:gd name="connsiteY107" fmla="*/ 323380 h 1492002"/>
                  <a:gd name="connsiteX108" fmla="*/ 2339354 w 2745469"/>
                  <a:gd name="connsiteY108" fmla="*/ 241084 h 1492002"/>
                  <a:gd name="connsiteX109" fmla="*/ 2116945 w 2745469"/>
                  <a:gd name="connsiteY109" fmla="*/ 200222 h 1492002"/>
                  <a:gd name="connsiteX110" fmla="*/ 2118374 w 2745469"/>
                  <a:gd name="connsiteY110" fmla="*/ 571125 h 1492002"/>
                  <a:gd name="connsiteX111" fmla="*/ 2363928 w 2745469"/>
                  <a:gd name="connsiteY111" fmla="*/ 525881 h 1492002"/>
                  <a:gd name="connsiteX112" fmla="*/ 2363261 w 2745469"/>
                  <a:gd name="connsiteY112" fmla="*/ 514832 h 1492002"/>
                  <a:gd name="connsiteX113" fmla="*/ 2118278 w 2745469"/>
                  <a:gd name="connsiteY113" fmla="*/ 471494 h 1492002"/>
                  <a:gd name="connsiteX114" fmla="*/ 2118374 w 2745469"/>
                  <a:gd name="connsiteY114" fmla="*/ 571125 h 1492002"/>
                  <a:gd name="connsiteX115" fmla="*/ 382633 w 2745469"/>
                  <a:gd name="connsiteY115" fmla="*/ 515213 h 1492002"/>
                  <a:gd name="connsiteX116" fmla="*/ 382633 w 2745469"/>
                  <a:gd name="connsiteY116" fmla="*/ 525977 h 1492002"/>
                  <a:gd name="connsiteX117" fmla="*/ 627140 w 2745469"/>
                  <a:gd name="connsiteY117" fmla="*/ 570744 h 1492002"/>
                  <a:gd name="connsiteX118" fmla="*/ 627140 w 2745469"/>
                  <a:gd name="connsiteY118" fmla="*/ 471494 h 1492002"/>
                  <a:gd name="connsiteX119" fmla="*/ 382633 w 2745469"/>
                  <a:gd name="connsiteY119" fmla="*/ 515213 h 14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2745469" h="1492002">
                    <a:moveTo>
                      <a:pt x="2034363" y="1149102"/>
                    </a:moveTo>
                    <a:cubicBezTo>
                      <a:pt x="2034363" y="1076236"/>
                      <a:pt x="2034363" y="1006227"/>
                      <a:pt x="2034363" y="932504"/>
                    </a:cubicBezTo>
                    <a:cubicBezTo>
                      <a:pt x="2010836" y="934790"/>
                      <a:pt x="1989405" y="937076"/>
                      <a:pt x="1967879" y="938790"/>
                    </a:cubicBezTo>
                    <a:cubicBezTo>
                      <a:pt x="1928255" y="941933"/>
                      <a:pt x="1912253" y="928408"/>
                      <a:pt x="1911967" y="889355"/>
                    </a:cubicBezTo>
                    <a:cubicBezTo>
                      <a:pt x="1911395" y="806488"/>
                      <a:pt x="1911491" y="723620"/>
                      <a:pt x="1911872" y="640753"/>
                    </a:cubicBezTo>
                    <a:cubicBezTo>
                      <a:pt x="1912062" y="603701"/>
                      <a:pt x="1923302" y="592366"/>
                      <a:pt x="1960925" y="587984"/>
                    </a:cubicBezTo>
                    <a:cubicBezTo>
                      <a:pt x="1983595" y="585317"/>
                      <a:pt x="2006264" y="582555"/>
                      <a:pt x="2028934" y="579698"/>
                    </a:cubicBezTo>
                    <a:cubicBezTo>
                      <a:pt x="2030648" y="579507"/>
                      <a:pt x="2032077" y="577697"/>
                      <a:pt x="2036078" y="574935"/>
                    </a:cubicBezTo>
                    <a:cubicBezTo>
                      <a:pt x="2036078" y="565220"/>
                      <a:pt x="2036078" y="553980"/>
                      <a:pt x="2036078" y="542645"/>
                    </a:cubicBezTo>
                    <a:cubicBezTo>
                      <a:pt x="2036078" y="383578"/>
                      <a:pt x="2036078" y="224510"/>
                      <a:pt x="2036078" y="65443"/>
                    </a:cubicBezTo>
                    <a:cubicBezTo>
                      <a:pt x="2036078" y="57823"/>
                      <a:pt x="2035792" y="50203"/>
                      <a:pt x="2036268" y="42583"/>
                    </a:cubicBezTo>
                    <a:cubicBezTo>
                      <a:pt x="2037792" y="16294"/>
                      <a:pt x="2053413" y="6"/>
                      <a:pt x="2076559" y="101"/>
                    </a:cubicBezTo>
                    <a:cubicBezTo>
                      <a:pt x="2099705" y="292"/>
                      <a:pt x="2115230" y="16389"/>
                      <a:pt x="2116183" y="43154"/>
                    </a:cubicBezTo>
                    <a:cubicBezTo>
                      <a:pt x="2117040" y="67729"/>
                      <a:pt x="2116373" y="92399"/>
                      <a:pt x="2116373" y="119354"/>
                    </a:cubicBezTo>
                    <a:cubicBezTo>
                      <a:pt x="2165046" y="127260"/>
                      <a:pt x="2211814" y="134594"/>
                      <a:pt x="2258391" y="142595"/>
                    </a:cubicBezTo>
                    <a:cubicBezTo>
                      <a:pt x="2379644" y="163550"/>
                      <a:pt x="2499564" y="189935"/>
                      <a:pt x="2611864" y="242227"/>
                    </a:cubicBezTo>
                    <a:cubicBezTo>
                      <a:pt x="2635010" y="252990"/>
                      <a:pt x="2657679" y="265849"/>
                      <a:pt x="2678634" y="280517"/>
                    </a:cubicBezTo>
                    <a:cubicBezTo>
                      <a:pt x="2723497" y="311950"/>
                      <a:pt x="2747690" y="353193"/>
                      <a:pt x="2745309" y="411105"/>
                    </a:cubicBezTo>
                    <a:cubicBezTo>
                      <a:pt x="2742166" y="486257"/>
                      <a:pt x="2742928" y="561600"/>
                      <a:pt x="2745119" y="636848"/>
                    </a:cubicBezTo>
                    <a:cubicBezTo>
                      <a:pt x="2746643" y="688759"/>
                      <a:pt x="2727116" y="729812"/>
                      <a:pt x="2685111" y="755815"/>
                    </a:cubicBezTo>
                    <a:cubicBezTo>
                      <a:pt x="2640153" y="783723"/>
                      <a:pt x="2592528" y="809345"/>
                      <a:pt x="2542998" y="827348"/>
                    </a:cubicBezTo>
                    <a:cubicBezTo>
                      <a:pt x="2420030" y="872020"/>
                      <a:pt x="2291443" y="894975"/>
                      <a:pt x="2162379" y="914978"/>
                    </a:cubicBezTo>
                    <a:cubicBezTo>
                      <a:pt x="2107039" y="923550"/>
                      <a:pt x="2116945" y="914406"/>
                      <a:pt x="2116659" y="967937"/>
                    </a:cubicBezTo>
                    <a:cubicBezTo>
                      <a:pt x="2116088" y="1086999"/>
                      <a:pt x="2116754" y="1206062"/>
                      <a:pt x="2116659" y="1325124"/>
                    </a:cubicBezTo>
                    <a:cubicBezTo>
                      <a:pt x="2116564" y="1432280"/>
                      <a:pt x="2057223" y="1492002"/>
                      <a:pt x="1950924" y="1492002"/>
                    </a:cubicBezTo>
                    <a:cubicBezTo>
                      <a:pt x="1565162" y="1492002"/>
                      <a:pt x="1179399" y="1492002"/>
                      <a:pt x="793637" y="1492002"/>
                    </a:cubicBezTo>
                    <a:cubicBezTo>
                      <a:pt x="689052" y="1492002"/>
                      <a:pt x="628854" y="1431709"/>
                      <a:pt x="628854" y="1327124"/>
                    </a:cubicBezTo>
                    <a:cubicBezTo>
                      <a:pt x="628854" y="1201394"/>
                      <a:pt x="628568" y="1075664"/>
                      <a:pt x="629521" y="949934"/>
                    </a:cubicBezTo>
                    <a:cubicBezTo>
                      <a:pt x="629711" y="928598"/>
                      <a:pt x="623520" y="921740"/>
                      <a:pt x="601898" y="917359"/>
                    </a:cubicBezTo>
                    <a:cubicBezTo>
                      <a:pt x="478835" y="892594"/>
                      <a:pt x="355296" y="869162"/>
                      <a:pt x="233948" y="837539"/>
                    </a:cubicBezTo>
                    <a:cubicBezTo>
                      <a:pt x="177845" y="822871"/>
                      <a:pt x="124601" y="793820"/>
                      <a:pt x="73356" y="765245"/>
                    </a:cubicBezTo>
                    <a:cubicBezTo>
                      <a:pt x="22778" y="736955"/>
                      <a:pt x="-2558" y="691712"/>
                      <a:pt x="204" y="630085"/>
                    </a:cubicBezTo>
                    <a:cubicBezTo>
                      <a:pt x="3442" y="556933"/>
                      <a:pt x="3442" y="483305"/>
                      <a:pt x="204" y="410153"/>
                    </a:cubicBezTo>
                    <a:cubicBezTo>
                      <a:pt x="-2368" y="351860"/>
                      <a:pt x="20873" y="307187"/>
                      <a:pt x="68308" y="280994"/>
                    </a:cubicBezTo>
                    <a:cubicBezTo>
                      <a:pt x="128696" y="247656"/>
                      <a:pt x="191752" y="214985"/>
                      <a:pt x="257665" y="196983"/>
                    </a:cubicBezTo>
                    <a:cubicBezTo>
                      <a:pt x="367583" y="166979"/>
                      <a:pt x="480740" y="148882"/>
                      <a:pt x="592469" y="125831"/>
                    </a:cubicBezTo>
                    <a:cubicBezTo>
                      <a:pt x="603613" y="123545"/>
                      <a:pt x="614852" y="121831"/>
                      <a:pt x="629044" y="119354"/>
                    </a:cubicBezTo>
                    <a:cubicBezTo>
                      <a:pt x="629044" y="94970"/>
                      <a:pt x="628664" y="71444"/>
                      <a:pt x="629140" y="47822"/>
                    </a:cubicBezTo>
                    <a:cubicBezTo>
                      <a:pt x="629711" y="17151"/>
                      <a:pt x="645047" y="-375"/>
                      <a:pt x="669907" y="6"/>
                    </a:cubicBezTo>
                    <a:cubicBezTo>
                      <a:pt x="694577" y="482"/>
                      <a:pt x="709245" y="18104"/>
                      <a:pt x="709340" y="49155"/>
                    </a:cubicBezTo>
                    <a:cubicBezTo>
                      <a:pt x="709531" y="214890"/>
                      <a:pt x="710102" y="380625"/>
                      <a:pt x="708769" y="546360"/>
                    </a:cubicBezTo>
                    <a:cubicBezTo>
                      <a:pt x="708578" y="573221"/>
                      <a:pt x="715817" y="582460"/>
                      <a:pt x="742773" y="583889"/>
                    </a:cubicBezTo>
                    <a:cubicBezTo>
                      <a:pt x="928130" y="593509"/>
                      <a:pt x="1113486" y="604463"/>
                      <a:pt x="1298843" y="614940"/>
                    </a:cubicBezTo>
                    <a:cubicBezTo>
                      <a:pt x="1308177" y="615512"/>
                      <a:pt x="1317607" y="615035"/>
                      <a:pt x="1332275" y="615035"/>
                    </a:cubicBezTo>
                    <a:cubicBezTo>
                      <a:pt x="1332275" y="589413"/>
                      <a:pt x="1329513" y="565696"/>
                      <a:pt x="1333228" y="543026"/>
                    </a:cubicBezTo>
                    <a:cubicBezTo>
                      <a:pt x="1335800" y="526929"/>
                      <a:pt x="1343324" y="505022"/>
                      <a:pt x="1355326" y="498735"/>
                    </a:cubicBezTo>
                    <a:cubicBezTo>
                      <a:pt x="1367327" y="492449"/>
                      <a:pt x="1391521" y="497116"/>
                      <a:pt x="1404094" y="505974"/>
                    </a:cubicBezTo>
                    <a:cubicBezTo>
                      <a:pt x="1519061" y="587413"/>
                      <a:pt x="1632980" y="670566"/>
                      <a:pt x="1746613" y="753910"/>
                    </a:cubicBezTo>
                    <a:cubicBezTo>
                      <a:pt x="1777950" y="776865"/>
                      <a:pt x="1777855" y="806012"/>
                      <a:pt x="1746803" y="828872"/>
                    </a:cubicBezTo>
                    <a:cubicBezTo>
                      <a:pt x="1632408" y="912787"/>
                      <a:pt x="1517918" y="996607"/>
                      <a:pt x="1402284" y="1078903"/>
                    </a:cubicBezTo>
                    <a:cubicBezTo>
                      <a:pt x="1390473" y="1087285"/>
                      <a:pt x="1367708" y="1091285"/>
                      <a:pt x="1355993" y="1085380"/>
                    </a:cubicBezTo>
                    <a:cubicBezTo>
                      <a:pt x="1344182" y="1079474"/>
                      <a:pt x="1335704" y="1059281"/>
                      <a:pt x="1333418" y="1044137"/>
                    </a:cubicBezTo>
                    <a:cubicBezTo>
                      <a:pt x="1329799" y="1020134"/>
                      <a:pt x="1332466" y="995178"/>
                      <a:pt x="1332466" y="972223"/>
                    </a:cubicBezTo>
                    <a:cubicBezTo>
                      <a:pt x="1124535" y="960507"/>
                      <a:pt x="919557" y="948982"/>
                      <a:pt x="712198" y="937361"/>
                    </a:cubicBezTo>
                    <a:cubicBezTo>
                      <a:pt x="712198" y="1004894"/>
                      <a:pt x="712198" y="1075664"/>
                      <a:pt x="712198" y="1149102"/>
                    </a:cubicBezTo>
                    <a:cubicBezTo>
                      <a:pt x="1151967" y="1149102"/>
                      <a:pt x="1592213" y="1149102"/>
                      <a:pt x="2034363" y="1149102"/>
                    </a:cubicBezTo>
                    <a:close/>
                    <a:moveTo>
                      <a:pt x="1415905" y="612749"/>
                    </a:moveTo>
                    <a:cubicBezTo>
                      <a:pt x="1414571" y="624656"/>
                      <a:pt x="1413619" y="629990"/>
                      <a:pt x="1413428" y="635324"/>
                    </a:cubicBezTo>
                    <a:cubicBezTo>
                      <a:pt x="1411428" y="687425"/>
                      <a:pt x="1402379" y="696665"/>
                      <a:pt x="1350468" y="696188"/>
                    </a:cubicBezTo>
                    <a:cubicBezTo>
                      <a:pt x="1085578" y="693902"/>
                      <a:pt x="821259" y="682091"/>
                      <a:pt x="559226" y="640086"/>
                    </a:cubicBezTo>
                    <a:cubicBezTo>
                      <a:pt x="397492" y="614178"/>
                      <a:pt x="236043" y="585794"/>
                      <a:pt x="88977" y="507308"/>
                    </a:cubicBezTo>
                    <a:cubicBezTo>
                      <a:pt x="87739" y="506641"/>
                      <a:pt x="85453" y="507784"/>
                      <a:pt x="81452" y="508355"/>
                    </a:cubicBezTo>
                    <a:cubicBezTo>
                      <a:pt x="81452" y="548837"/>
                      <a:pt x="83452" y="589699"/>
                      <a:pt x="80786" y="630275"/>
                    </a:cubicBezTo>
                    <a:cubicBezTo>
                      <a:pt x="78690" y="662279"/>
                      <a:pt x="91073" y="685330"/>
                      <a:pt x="117647" y="698093"/>
                    </a:cubicBezTo>
                    <a:cubicBezTo>
                      <a:pt x="168035" y="722287"/>
                      <a:pt x="218422" y="748385"/>
                      <a:pt x="271476" y="764673"/>
                    </a:cubicBezTo>
                    <a:cubicBezTo>
                      <a:pt x="508077" y="837158"/>
                      <a:pt x="752774" y="859733"/>
                      <a:pt x="998138" y="874401"/>
                    </a:cubicBezTo>
                    <a:cubicBezTo>
                      <a:pt x="1119677" y="881640"/>
                      <a:pt x="1241693" y="882402"/>
                      <a:pt x="1363517" y="886117"/>
                    </a:cubicBezTo>
                    <a:cubicBezTo>
                      <a:pt x="1397903" y="887165"/>
                      <a:pt x="1411809" y="900690"/>
                      <a:pt x="1413238" y="934599"/>
                    </a:cubicBezTo>
                    <a:cubicBezTo>
                      <a:pt x="1413619" y="944505"/>
                      <a:pt x="1414286" y="954411"/>
                      <a:pt x="1415143" y="970413"/>
                    </a:cubicBezTo>
                    <a:cubicBezTo>
                      <a:pt x="1499344" y="909167"/>
                      <a:pt x="1578782" y="851255"/>
                      <a:pt x="1661269" y="791248"/>
                    </a:cubicBezTo>
                    <a:cubicBezTo>
                      <a:pt x="1578973" y="731431"/>
                      <a:pt x="1499915" y="673900"/>
                      <a:pt x="1415905" y="612749"/>
                    </a:cubicBezTo>
                    <a:close/>
                    <a:moveTo>
                      <a:pt x="2035697" y="1235589"/>
                    </a:moveTo>
                    <a:cubicBezTo>
                      <a:pt x="1592117" y="1235589"/>
                      <a:pt x="1151967" y="1235589"/>
                      <a:pt x="709817" y="1235589"/>
                    </a:cubicBezTo>
                    <a:cubicBezTo>
                      <a:pt x="709817" y="1265974"/>
                      <a:pt x="709912" y="1293501"/>
                      <a:pt x="709817" y="1321028"/>
                    </a:cubicBezTo>
                    <a:cubicBezTo>
                      <a:pt x="709531" y="1388942"/>
                      <a:pt x="732296" y="1411897"/>
                      <a:pt x="800304" y="1411897"/>
                    </a:cubicBezTo>
                    <a:cubicBezTo>
                      <a:pt x="1181209" y="1411897"/>
                      <a:pt x="1562209" y="1411897"/>
                      <a:pt x="1943114" y="1411897"/>
                    </a:cubicBezTo>
                    <a:cubicBezTo>
                      <a:pt x="1951686" y="1411897"/>
                      <a:pt x="1960259" y="1412183"/>
                      <a:pt x="1968831" y="1411611"/>
                    </a:cubicBezTo>
                    <a:cubicBezTo>
                      <a:pt x="2006836" y="1408849"/>
                      <a:pt x="2033411" y="1384084"/>
                      <a:pt x="2035316" y="1346079"/>
                    </a:cubicBezTo>
                    <a:cubicBezTo>
                      <a:pt x="2037221" y="1309980"/>
                      <a:pt x="2035697" y="1273880"/>
                      <a:pt x="2035697" y="1235589"/>
                    </a:cubicBezTo>
                    <a:close/>
                    <a:moveTo>
                      <a:pt x="2664442" y="512546"/>
                    </a:moveTo>
                    <a:cubicBezTo>
                      <a:pt x="2581384" y="540264"/>
                      <a:pt x="2502136" y="574268"/>
                      <a:pt x="2419364" y="592461"/>
                    </a:cubicBezTo>
                    <a:cubicBezTo>
                      <a:pt x="2287633" y="621417"/>
                      <a:pt x="2153711" y="640467"/>
                      <a:pt x="2020457" y="661994"/>
                    </a:cubicBezTo>
                    <a:cubicBezTo>
                      <a:pt x="1998930" y="665423"/>
                      <a:pt x="1990929" y="671709"/>
                      <a:pt x="1992263" y="693712"/>
                    </a:cubicBezTo>
                    <a:cubicBezTo>
                      <a:pt x="1993977" y="722192"/>
                      <a:pt x="1992643" y="750767"/>
                      <a:pt x="1992643" y="779342"/>
                    </a:cubicBezTo>
                    <a:cubicBezTo>
                      <a:pt x="1992643" y="803440"/>
                      <a:pt x="1992643" y="827633"/>
                      <a:pt x="1992643" y="851446"/>
                    </a:cubicBezTo>
                    <a:cubicBezTo>
                      <a:pt x="2000930" y="852398"/>
                      <a:pt x="2003788" y="853256"/>
                      <a:pt x="2006455" y="852970"/>
                    </a:cubicBezTo>
                    <a:cubicBezTo>
                      <a:pt x="2178953" y="834301"/>
                      <a:pt x="2350212" y="808679"/>
                      <a:pt x="2514804" y="751433"/>
                    </a:cubicBezTo>
                    <a:cubicBezTo>
                      <a:pt x="2557476" y="736574"/>
                      <a:pt x="2597672" y="713619"/>
                      <a:pt x="2636819" y="690664"/>
                    </a:cubicBezTo>
                    <a:cubicBezTo>
                      <a:pt x="2649488" y="683234"/>
                      <a:pt x="2662156" y="664565"/>
                      <a:pt x="2663203" y="650278"/>
                    </a:cubicBezTo>
                    <a:cubicBezTo>
                      <a:pt x="2666442" y="603034"/>
                      <a:pt x="2664442" y="555409"/>
                      <a:pt x="2664442" y="512546"/>
                    </a:cubicBezTo>
                    <a:close/>
                    <a:moveTo>
                      <a:pt x="628664" y="201174"/>
                    </a:moveTo>
                    <a:cubicBezTo>
                      <a:pt x="573038" y="210604"/>
                      <a:pt x="520650" y="218700"/>
                      <a:pt x="468548" y="228511"/>
                    </a:cubicBezTo>
                    <a:cubicBezTo>
                      <a:pt x="361773" y="248609"/>
                      <a:pt x="255760" y="272326"/>
                      <a:pt x="157367" y="320427"/>
                    </a:cubicBezTo>
                    <a:cubicBezTo>
                      <a:pt x="133840" y="331952"/>
                      <a:pt x="112789" y="349097"/>
                      <a:pt x="92311" y="365766"/>
                    </a:cubicBezTo>
                    <a:cubicBezTo>
                      <a:pt x="78214" y="377196"/>
                      <a:pt x="77357" y="395198"/>
                      <a:pt x="92406" y="405104"/>
                    </a:cubicBezTo>
                    <a:cubicBezTo>
                      <a:pt x="129458" y="429393"/>
                      <a:pt x="166987" y="454253"/>
                      <a:pt x="207563" y="471494"/>
                    </a:cubicBezTo>
                    <a:cubicBezTo>
                      <a:pt x="224232" y="478542"/>
                      <a:pt x="249092" y="467017"/>
                      <a:pt x="270047" y="462826"/>
                    </a:cubicBezTo>
                    <a:cubicBezTo>
                      <a:pt x="380918" y="440347"/>
                      <a:pt x="491885" y="417677"/>
                      <a:pt x="602565" y="394341"/>
                    </a:cubicBezTo>
                    <a:cubicBezTo>
                      <a:pt x="611900" y="392341"/>
                      <a:pt x="627425" y="384626"/>
                      <a:pt x="627521" y="379196"/>
                    </a:cubicBezTo>
                    <a:cubicBezTo>
                      <a:pt x="629330" y="321380"/>
                      <a:pt x="628664" y="263563"/>
                      <a:pt x="628664" y="201174"/>
                    </a:cubicBezTo>
                    <a:close/>
                    <a:moveTo>
                      <a:pt x="2116945" y="200222"/>
                    </a:moveTo>
                    <a:cubicBezTo>
                      <a:pt x="2116945" y="257372"/>
                      <a:pt x="2117897" y="309473"/>
                      <a:pt x="2116469" y="361480"/>
                    </a:cubicBezTo>
                    <a:cubicBezTo>
                      <a:pt x="2115897" y="383483"/>
                      <a:pt x="2121803" y="391388"/>
                      <a:pt x="2145139" y="396056"/>
                    </a:cubicBezTo>
                    <a:cubicBezTo>
                      <a:pt x="2266392" y="419963"/>
                      <a:pt x="2386979" y="446824"/>
                      <a:pt x="2507851" y="472541"/>
                    </a:cubicBezTo>
                    <a:cubicBezTo>
                      <a:pt x="2514328" y="473875"/>
                      <a:pt x="2522519" y="477780"/>
                      <a:pt x="2527091" y="475304"/>
                    </a:cubicBezTo>
                    <a:cubicBezTo>
                      <a:pt x="2570240" y="452158"/>
                      <a:pt x="2613483" y="429107"/>
                      <a:pt x="2655107" y="403295"/>
                    </a:cubicBezTo>
                    <a:cubicBezTo>
                      <a:pt x="2669395" y="394436"/>
                      <a:pt x="2666537" y="376625"/>
                      <a:pt x="2653869" y="366242"/>
                    </a:cubicBezTo>
                    <a:cubicBezTo>
                      <a:pt x="2635010" y="350526"/>
                      <a:pt x="2615483" y="334715"/>
                      <a:pt x="2593957" y="323380"/>
                    </a:cubicBezTo>
                    <a:cubicBezTo>
                      <a:pt x="2514042" y="281279"/>
                      <a:pt x="2427079" y="259277"/>
                      <a:pt x="2339354" y="241084"/>
                    </a:cubicBezTo>
                    <a:cubicBezTo>
                      <a:pt x="2267059" y="226130"/>
                      <a:pt x="2194002" y="214223"/>
                      <a:pt x="2116945" y="200222"/>
                    </a:cubicBezTo>
                    <a:close/>
                    <a:moveTo>
                      <a:pt x="2118374" y="571125"/>
                    </a:moveTo>
                    <a:cubicBezTo>
                      <a:pt x="2202860" y="555599"/>
                      <a:pt x="2283442" y="540740"/>
                      <a:pt x="2363928" y="525881"/>
                    </a:cubicBezTo>
                    <a:cubicBezTo>
                      <a:pt x="2363738" y="522167"/>
                      <a:pt x="2363547" y="518547"/>
                      <a:pt x="2363261" y="514832"/>
                    </a:cubicBezTo>
                    <a:cubicBezTo>
                      <a:pt x="2282489" y="500545"/>
                      <a:pt x="2201622" y="486257"/>
                      <a:pt x="2118278" y="471494"/>
                    </a:cubicBezTo>
                    <a:cubicBezTo>
                      <a:pt x="2118374" y="505498"/>
                      <a:pt x="2118374" y="534454"/>
                      <a:pt x="2118374" y="571125"/>
                    </a:cubicBezTo>
                    <a:close/>
                    <a:moveTo>
                      <a:pt x="382633" y="515213"/>
                    </a:moveTo>
                    <a:cubicBezTo>
                      <a:pt x="382633" y="518833"/>
                      <a:pt x="382633" y="522357"/>
                      <a:pt x="382633" y="525977"/>
                    </a:cubicBezTo>
                    <a:cubicBezTo>
                      <a:pt x="463119" y="540740"/>
                      <a:pt x="543605" y="555409"/>
                      <a:pt x="627140" y="570744"/>
                    </a:cubicBezTo>
                    <a:cubicBezTo>
                      <a:pt x="627140" y="535502"/>
                      <a:pt x="627140" y="505784"/>
                      <a:pt x="627140" y="471494"/>
                    </a:cubicBezTo>
                    <a:cubicBezTo>
                      <a:pt x="543891" y="486448"/>
                      <a:pt x="463214" y="500831"/>
                      <a:pt x="382633" y="5152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15088D32-2877-4A45-53BD-9BBEF95FC6DC}"/>
                  </a:ext>
                </a:extLst>
              </p:cNvPr>
              <p:cNvSpPr/>
              <p:nvPr/>
            </p:nvSpPr>
            <p:spPr>
              <a:xfrm>
                <a:off x="5353214" y="2057400"/>
                <a:ext cx="1487940" cy="1141671"/>
              </a:xfrm>
              <a:custGeom>
                <a:avLst/>
                <a:gdLst>
                  <a:gd name="connsiteX0" fmla="*/ 1407154 w 1487940"/>
                  <a:gd name="connsiteY0" fmla="*/ 340519 h 1141671"/>
                  <a:gd name="connsiteX1" fmla="*/ 1134263 w 1487940"/>
                  <a:gd name="connsiteY1" fmla="*/ 341376 h 1141671"/>
                  <a:gd name="connsiteX2" fmla="*/ 1104069 w 1487940"/>
                  <a:gd name="connsiteY2" fmla="*/ 359569 h 1141671"/>
                  <a:gd name="connsiteX3" fmla="*/ 965670 w 1487940"/>
                  <a:gd name="connsiteY3" fmla="*/ 417290 h 1141671"/>
                  <a:gd name="connsiteX4" fmla="*/ 502946 w 1487940"/>
                  <a:gd name="connsiteY4" fmla="*/ 416814 h 1141671"/>
                  <a:gd name="connsiteX5" fmla="*/ 394456 w 1487940"/>
                  <a:gd name="connsiteY5" fmla="*/ 371285 h 1141671"/>
                  <a:gd name="connsiteX6" fmla="*/ 319875 w 1487940"/>
                  <a:gd name="connsiteY6" fmla="*/ 339852 h 1141671"/>
                  <a:gd name="connsiteX7" fmla="*/ 80703 w 1487940"/>
                  <a:gd name="connsiteY7" fmla="*/ 340519 h 1141671"/>
                  <a:gd name="connsiteX8" fmla="*/ 80703 w 1487940"/>
                  <a:gd name="connsiteY8" fmla="*/ 374999 h 1141671"/>
                  <a:gd name="connsiteX9" fmla="*/ 80893 w 1487940"/>
                  <a:gd name="connsiteY9" fmla="*/ 1077754 h 1141671"/>
                  <a:gd name="connsiteX10" fmla="*/ 80131 w 1487940"/>
                  <a:gd name="connsiteY10" fmla="*/ 1106234 h 1141671"/>
                  <a:gd name="connsiteX11" fmla="*/ 38793 w 1487940"/>
                  <a:gd name="connsiteY11" fmla="*/ 1141476 h 1141671"/>
                  <a:gd name="connsiteX12" fmla="*/ 883 w 1487940"/>
                  <a:gd name="connsiteY12" fmla="*/ 1105662 h 1141671"/>
                  <a:gd name="connsiteX13" fmla="*/ 216 w 1487940"/>
                  <a:gd name="connsiteY13" fmla="*/ 1082802 h 1141671"/>
                  <a:gd name="connsiteX14" fmla="*/ 26 w 1487940"/>
                  <a:gd name="connsiteY14" fmla="*/ 165830 h 1141671"/>
                  <a:gd name="connsiteX15" fmla="*/ 166713 w 1487940"/>
                  <a:gd name="connsiteY15" fmla="*/ 0 h 1141671"/>
                  <a:gd name="connsiteX16" fmla="*/ 1323620 w 1487940"/>
                  <a:gd name="connsiteY16" fmla="*/ 0 h 1141671"/>
                  <a:gd name="connsiteX17" fmla="*/ 1487831 w 1487940"/>
                  <a:gd name="connsiteY17" fmla="*/ 162497 h 1141671"/>
                  <a:gd name="connsiteX18" fmla="*/ 1487831 w 1487940"/>
                  <a:gd name="connsiteY18" fmla="*/ 1085183 h 1141671"/>
                  <a:gd name="connsiteX19" fmla="*/ 1486021 w 1487940"/>
                  <a:gd name="connsiteY19" fmla="*/ 1110710 h 1141671"/>
                  <a:gd name="connsiteX20" fmla="*/ 1446778 w 1487940"/>
                  <a:gd name="connsiteY20" fmla="*/ 1141667 h 1141671"/>
                  <a:gd name="connsiteX21" fmla="*/ 1408488 w 1487940"/>
                  <a:gd name="connsiteY21" fmla="*/ 1109472 h 1141671"/>
                  <a:gd name="connsiteX22" fmla="*/ 1407154 w 1487940"/>
                  <a:gd name="connsiteY22" fmla="*/ 1078135 h 1141671"/>
                  <a:gd name="connsiteX23" fmla="*/ 1407154 w 1487940"/>
                  <a:gd name="connsiteY23" fmla="*/ 378238 h 1141671"/>
                  <a:gd name="connsiteX24" fmla="*/ 1407154 w 1487940"/>
                  <a:gd name="connsiteY24" fmla="*/ 340519 h 1141671"/>
                  <a:gd name="connsiteX25" fmla="*/ 1407154 w 1487940"/>
                  <a:gd name="connsiteY25" fmla="*/ 259461 h 1141671"/>
                  <a:gd name="connsiteX26" fmla="*/ 1407154 w 1487940"/>
                  <a:gd name="connsiteY26" fmla="*/ 167164 h 1141671"/>
                  <a:gd name="connsiteX27" fmla="*/ 1321144 w 1487940"/>
                  <a:gd name="connsiteY27" fmla="*/ 80391 h 1141671"/>
                  <a:gd name="connsiteX28" fmla="*/ 655346 w 1487940"/>
                  <a:gd name="connsiteY28" fmla="*/ 80391 h 1141671"/>
                  <a:gd name="connsiteX29" fmla="*/ 160998 w 1487940"/>
                  <a:gd name="connsiteY29" fmla="*/ 80486 h 1141671"/>
                  <a:gd name="connsiteX30" fmla="*/ 85179 w 1487940"/>
                  <a:gd name="connsiteY30" fmla="*/ 130778 h 1141671"/>
                  <a:gd name="connsiteX31" fmla="*/ 84036 w 1487940"/>
                  <a:gd name="connsiteY31" fmla="*/ 259556 h 1141671"/>
                  <a:gd name="connsiteX32" fmla="*/ 319590 w 1487940"/>
                  <a:gd name="connsiteY32" fmla="*/ 258794 h 1141671"/>
                  <a:gd name="connsiteX33" fmla="*/ 450177 w 1487940"/>
                  <a:gd name="connsiteY33" fmla="*/ 313277 h 1141671"/>
                  <a:gd name="connsiteX34" fmla="*/ 505137 w 1487940"/>
                  <a:gd name="connsiteY34" fmla="*/ 336042 h 1141671"/>
                  <a:gd name="connsiteX35" fmla="*/ 973767 w 1487940"/>
                  <a:gd name="connsiteY35" fmla="*/ 336233 h 1141671"/>
                  <a:gd name="connsiteX36" fmla="*/ 1040823 w 1487940"/>
                  <a:gd name="connsiteY36" fmla="*/ 307943 h 1141671"/>
                  <a:gd name="connsiteX37" fmla="*/ 1156552 w 1487940"/>
                  <a:gd name="connsiteY37" fmla="*/ 258890 h 1141671"/>
                  <a:gd name="connsiteX38" fmla="*/ 1407154 w 1487940"/>
                  <a:gd name="connsiteY38" fmla="*/ 259461 h 1141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487940" h="1141671">
                    <a:moveTo>
                      <a:pt x="1407154" y="340519"/>
                    </a:moveTo>
                    <a:cubicBezTo>
                      <a:pt x="1313047" y="340519"/>
                      <a:pt x="1223607" y="339947"/>
                      <a:pt x="1134263" y="341376"/>
                    </a:cubicBezTo>
                    <a:cubicBezTo>
                      <a:pt x="1123976" y="341567"/>
                      <a:pt x="1111117" y="350806"/>
                      <a:pt x="1104069" y="359569"/>
                    </a:cubicBezTo>
                    <a:cubicBezTo>
                      <a:pt x="1067969" y="403955"/>
                      <a:pt x="1022725" y="418338"/>
                      <a:pt x="965670" y="417290"/>
                    </a:cubicBezTo>
                    <a:cubicBezTo>
                      <a:pt x="811461" y="414338"/>
                      <a:pt x="657156" y="415385"/>
                      <a:pt x="502946" y="416814"/>
                    </a:cubicBezTo>
                    <a:cubicBezTo>
                      <a:pt x="458750" y="417195"/>
                      <a:pt x="422079" y="405860"/>
                      <a:pt x="394456" y="371285"/>
                    </a:cubicBezTo>
                    <a:cubicBezTo>
                      <a:pt x="374930" y="346900"/>
                      <a:pt x="351117" y="339090"/>
                      <a:pt x="319875" y="339852"/>
                    </a:cubicBezTo>
                    <a:cubicBezTo>
                      <a:pt x="241961" y="341948"/>
                      <a:pt x="163951" y="340519"/>
                      <a:pt x="80703" y="340519"/>
                    </a:cubicBezTo>
                    <a:cubicBezTo>
                      <a:pt x="80703" y="353282"/>
                      <a:pt x="80703" y="364141"/>
                      <a:pt x="80703" y="374999"/>
                    </a:cubicBezTo>
                    <a:cubicBezTo>
                      <a:pt x="80798" y="609219"/>
                      <a:pt x="80893" y="843534"/>
                      <a:pt x="80893" y="1077754"/>
                    </a:cubicBezTo>
                    <a:cubicBezTo>
                      <a:pt x="80893" y="1087279"/>
                      <a:pt x="81750" y="1096994"/>
                      <a:pt x="80131" y="1106234"/>
                    </a:cubicBezTo>
                    <a:cubicBezTo>
                      <a:pt x="76226" y="1128998"/>
                      <a:pt x="61843" y="1142333"/>
                      <a:pt x="38793" y="1141476"/>
                    </a:cubicBezTo>
                    <a:cubicBezTo>
                      <a:pt x="17171" y="1140714"/>
                      <a:pt x="4026" y="1127379"/>
                      <a:pt x="883" y="1105662"/>
                    </a:cubicBezTo>
                    <a:cubicBezTo>
                      <a:pt x="-165" y="1098137"/>
                      <a:pt x="216" y="1090422"/>
                      <a:pt x="216" y="1082802"/>
                    </a:cubicBezTo>
                    <a:cubicBezTo>
                      <a:pt x="121" y="777145"/>
                      <a:pt x="-69" y="471488"/>
                      <a:pt x="26" y="165830"/>
                    </a:cubicBezTo>
                    <a:cubicBezTo>
                      <a:pt x="26" y="59245"/>
                      <a:pt x="59748" y="0"/>
                      <a:pt x="166713" y="0"/>
                    </a:cubicBezTo>
                    <a:cubicBezTo>
                      <a:pt x="552286" y="0"/>
                      <a:pt x="937953" y="0"/>
                      <a:pt x="1323620" y="0"/>
                    </a:cubicBezTo>
                    <a:cubicBezTo>
                      <a:pt x="1426681" y="0"/>
                      <a:pt x="1487736" y="60198"/>
                      <a:pt x="1487831" y="162497"/>
                    </a:cubicBezTo>
                    <a:cubicBezTo>
                      <a:pt x="1488022" y="470059"/>
                      <a:pt x="1487926" y="777621"/>
                      <a:pt x="1487831" y="1085183"/>
                    </a:cubicBezTo>
                    <a:cubicBezTo>
                      <a:pt x="1487831" y="1093756"/>
                      <a:pt x="1488117" y="1102614"/>
                      <a:pt x="1486021" y="1110710"/>
                    </a:cubicBezTo>
                    <a:cubicBezTo>
                      <a:pt x="1480973" y="1130522"/>
                      <a:pt x="1467352" y="1141952"/>
                      <a:pt x="1446778" y="1141667"/>
                    </a:cubicBezTo>
                    <a:cubicBezTo>
                      <a:pt x="1426204" y="1141381"/>
                      <a:pt x="1412965" y="1129284"/>
                      <a:pt x="1408488" y="1109472"/>
                    </a:cubicBezTo>
                    <a:cubicBezTo>
                      <a:pt x="1406202" y="1099471"/>
                      <a:pt x="1407154" y="1088612"/>
                      <a:pt x="1407154" y="1078135"/>
                    </a:cubicBezTo>
                    <a:cubicBezTo>
                      <a:pt x="1407059" y="844868"/>
                      <a:pt x="1407154" y="611505"/>
                      <a:pt x="1407154" y="378238"/>
                    </a:cubicBezTo>
                    <a:cubicBezTo>
                      <a:pt x="1407154" y="367094"/>
                      <a:pt x="1407154" y="355854"/>
                      <a:pt x="1407154" y="340519"/>
                    </a:cubicBezTo>
                    <a:close/>
                    <a:moveTo>
                      <a:pt x="1407154" y="259461"/>
                    </a:moveTo>
                    <a:cubicBezTo>
                      <a:pt x="1407154" y="225743"/>
                      <a:pt x="1407154" y="196406"/>
                      <a:pt x="1407154" y="167164"/>
                    </a:cubicBezTo>
                    <a:cubicBezTo>
                      <a:pt x="1407154" y="104680"/>
                      <a:pt x="1383151" y="80391"/>
                      <a:pt x="1321144" y="80391"/>
                    </a:cubicBezTo>
                    <a:cubicBezTo>
                      <a:pt x="1099211" y="80296"/>
                      <a:pt x="877278" y="80391"/>
                      <a:pt x="655346" y="80391"/>
                    </a:cubicBezTo>
                    <a:cubicBezTo>
                      <a:pt x="490563" y="80391"/>
                      <a:pt x="325781" y="80296"/>
                      <a:pt x="160998" y="80486"/>
                    </a:cubicBezTo>
                    <a:cubicBezTo>
                      <a:pt x="118803" y="80582"/>
                      <a:pt x="89085" y="96869"/>
                      <a:pt x="85179" y="130778"/>
                    </a:cubicBezTo>
                    <a:cubicBezTo>
                      <a:pt x="80322" y="172498"/>
                      <a:pt x="84036" y="215170"/>
                      <a:pt x="84036" y="259556"/>
                    </a:cubicBezTo>
                    <a:cubicBezTo>
                      <a:pt x="163570" y="259556"/>
                      <a:pt x="241675" y="261747"/>
                      <a:pt x="319590" y="258794"/>
                    </a:cubicBezTo>
                    <a:cubicBezTo>
                      <a:pt x="373120" y="256794"/>
                      <a:pt x="417316" y="269748"/>
                      <a:pt x="450177" y="313277"/>
                    </a:cubicBezTo>
                    <a:cubicBezTo>
                      <a:pt x="464179" y="331851"/>
                      <a:pt x="482467" y="336137"/>
                      <a:pt x="505137" y="336042"/>
                    </a:cubicBezTo>
                    <a:cubicBezTo>
                      <a:pt x="661347" y="335280"/>
                      <a:pt x="817557" y="334994"/>
                      <a:pt x="973767" y="336233"/>
                    </a:cubicBezTo>
                    <a:cubicBezTo>
                      <a:pt x="1001770" y="336423"/>
                      <a:pt x="1023487" y="330232"/>
                      <a:pt x="1040823" y="307943"/>
                    </a:cubicBezTo>
                    <a:cubicBezTo>
                      <a:pt x="1070160" y="270320"/>
                      <a:pt x="1109212" y="257651"/>
                      <a:pt x="1156552" y="258890"/>
                    </a:cubicBezTo>
                    <a:cubicBezTo>
                      <a:pt x="1238371" y="260985"/>
                      <a:pt x="1320191" y="259461"/>
                      <a:pt x="1407154" y="2594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8C8F0D41-F08A-9CE7-7DB5-F9AEA35BA638}"/>
                  </a:ext>
                </a:extLst>
              </p:cNvPr>
              <p:cNvSpPr/>
              <p:nvPr/>
            </p:nvSpPr>
            <p:spPr>
              <a:xfrm>
                <a:off x="5599783" y="2679846"/>
                <a:ext cx="990133" cy="1006466"/>
              </a:xfrm>
              <a:custGeom>
                <a:avLst/>
                <a:gdLst>
                  <a:gd name="connsiteX0" fmla="*/ 497455 w 990133"/>
                  <a:gd name="connsiteY0" fmla="*/ 1006424 h 1006466"/>
                  <a:gd name="connsiteX1" fmla="*/ 408872 w 990133"/>
                  <a:gd name="connsiteY1" fmla="*/ 1006424 h 1006466"/>
                  <a:gd name="connsiteX2" fmla="*/ 348674 w 990133"/>
                  <a:gd name="connsiteY2" fmla="*/ 945274 h 1006466"/>
                  <a:gd name="connsiteX3" fmla="*/ 349055 w 990133"/>
                  <a:gd name="connsiteY3" fmla="*/ 865264 h 1006466"/>
                  <a:gd name="connsiteX4" fmla="*/ 327529 w 990133"/>
                  <a:gd name="connsiteY4" fmla="*/ 827259 h 1006466"/>
                  <a:gd name="connsiteX5" fmla="*/ 233993 w 990133"/>
                  <a:gd name="connsiteY5" fmla="*/ 828783 h 1006466"/>
                  <a:gd name="connsiteX6" fmla="*/ 172462 w 990133"/>
                  <a:gd name="connsiteY6" fmla="*/ 864787 h 1006466"/>
                  <a:gd name="connsiteX7" fmla="*/ 111692 w 990133"/>
                  <a:gd name="connsiteY7" fmla="*/ 848690 h 1006466"/>
                  <a:gd name="connsiteX8" fmla="*/ 7584 w 990133"/>
                  <a:gd name="connsiteY8" fmla="*/ 668001 h 1006466"/>
                  <a:gd name="connsiteX9" fmla="*/ 24729 w 990133"/>
                  <a:gd name="connsiteY9" fmla="*/ 607517 h 1006466"/>
                  <a:gd name="connsiteX10" fmla="*/ 111216 w 990133"/>
                  <a:gd name="connsiteY10" fmla="*/ 557511 h 1006466"/>
                  <a:gd name="connsiteX11" fmla="*/ 133409 w 990133"/>
                  <a:gd name="connsiteY11" fmla="*/ 519602 h 1006466"/>
                  <a:gd name="connsiteX12" fmla="*/ 85689 w 990133"/>
                  <a:gd name="connsiteY12" fmla="*/ 439020 h 1006466"/>
                  <a:gd name="connsiteX13" fmla="*/ 23872 w 990133"/>
                  <a:gd name="connsiteY13" fmla="*/ 403492 h 1006466"/>
                  <a:gd name="connsiteX14" fmla="*/ 8060 w 990133"/>
                  <a:gd name="connsiteY14" fmla="*/ 342627 h 1006466"/>
                  <a:gd name="connsiteX15" fmla="*/ 112073 w 990133"/>
                  <a:gd name="connsiteY15" fmla="*/ 161938 h 1006466"/>
                  <a:gd name="connsiteX16" fmla="*/ 172843 w 990133"/>
                  <a:gd name="connsiteY16" fmla="*/ 146698 h 1006466"/>
                  <a:gd name="connsiteX17" fmla="*/ 261711 w 990133"/>
                  <a:gd name="connsiteY17" fmla="*/ 198418 h 1006466"/>
                  <a:gd name="connsiteX18" fmla="*/ 303050 w 990133"/>
                  <a:gd name="connsiteY18" fmla="*/ 197275 h 1006466"/>
                  <a:gd name="connsiteX19" fmla="*/ 329815 w 990133"/>
                  <a:gd name="connsiteY19" fmla="*/ 181178 h 1006466"/>
                  <a:gd name="connsiteX20" fmla="*/ 348103 w 990133"/>
                  <a:gd name="connsiteY20" fmla="*/ 150889 h 1006466"/>
                  <a:gd name="connsiteX21" fmla="*/ 349151 w 990133"/>
                  <a:gd name="connsiteY21" fmla="*/ 48114 h 1006466"/>
                  <a:gd name="connsiteX22" fmla="*/ 396204 w 990133"/>
                  <a:gd name="connsiteY22" fmla="*/ 394 h 1006466"/>
                  <a:gd name="connsiteX23" fmla="*/ 599087 w 990133"/>
                  <a:gd name="connsiteY23" fmla="*/ 394 h 1006466"/>
                  <a:gd name="connsiteX24" fmla="*/ 645854 w 990133"/>
                  <a:gd name="connsiteY24" fmla="*/ 48400 h 1006466"/>
                  <a:gd name="connsiteX25" fmla="*/ 645854 w 990133"/>
                  <a:gd name="connsiteY25" fmla="*/ 148412 h 1006466"/>
                  <a:gd name="connsiteX26" fmla="*/ 667095 w 990133"/>
                  <a:gd name="connsiteY26" fmla="*/ 183845 h 1006466"/>
                  <a:gd name="connsiteX27" fmla="*/ 763488 w 990133"/>
                  <a:gd name="connsiteY27" fmla="*/ 181369 h 1006466"/>
                  <a:gd name="connsiteX28" fmla="*/ 820162 w 990133"/>
                  <a:gd name="connsiteY28" fmla="*/ 148317 h 1006466"/>
                  <a:gd name="connsiteX29" fmla="*/ 876836 w 990133"/>
                  <a:gd name="connsiteY29" fmla="*/ 163081 h 1006466"/>
                  <a:gd name="connsiteX30" fmla="*/ 983611 w 990133"/>
                  <a:gd name="connsiteY30" fmla="*/ 348723 h 1006466"/>
                  <a:gd name="connsiteX31" fmla="*/ 965418 w 990133"/>
                  <a:gd name="connsiteY31" fmla="*/ 406730 h 1006466"/>
                  <a:gd name="connsiteX32" fmla="*/ 883694 w 990133"/>
                  <a:gd name="connsiteY32" fmla="*/ 453689 h 1006466"/>
                  <a:gd name="connsiteX33" fmla="*/ 861215 w 990133"/>
                  <a:gd name="connsiteY33" fmla="*/ 491408 h 1006466"/>
                  <a:gd name="connsiteX34" fmla="*/ 908840 w 990133"/>
                  <a:gd name="connsiteY34" fmla="*/ 572370 h 1006466"/>
                  <a:gd name="connsiteX35" fmla="*/ 968085 w 990133"/>
                  <a:gd name="connsiteY35" fmla="*/ 606565 h 1006466"/>
                  <a:gd name="connsiteX36" fmla="*/ 983420 w 990133"/>
                  <a:gd name="connsiteY36" fmla="*/ 663143 h 1006466"/>
                  <a:gd name="connsiteX37" fmla="*/ 876645 w 990133"/>
                  <a:gd name="connsiteY37" fmla="*/ 848786 h 1006466"/>
                  <a:gd name="connsiteX38" fmla="*/ 817304 w 990133"/>
                  <a:gd name="connsiteY38" fmla="*/ 862025 h 1006466"/>
                  <a:gd name="connsiteX39" fmla="*/ 733580 w 990133"/>
                  <a:gd name="connsiteY39" fmla="*/ 812876 h 1006466"/>
                  <a:gd name="connsiteX40" fmla="*/ 692336 w 990133"/>
                  <a:gd name="connsiteY40" fmla="*/ 812591 h 1006466"/>
                  <a:gd name="connsiteX41" fmla="*/ 645283 w 990133"/>
                  <a:gd name="connsiteY41" fmla="*/ 896315 h 1006466"/>
                  <a:gd name="connsiteX42" fmla="*/ 645664 w 990133"/>
                  <a:gd name="connsiteY42" fmla="*/ 956228 h 1006466"/>
                  <a:gd name="connsiteX43" fmla="*/ 594419 w 990133"/>
                  <a:gd name="connsiteY43" fmla="*/ 1006138 h 1006466"/>
                  <a:gd name="connsiteX44" fmla="*/ 497455 w 990133"/>
                  <a:gd name="connsiteY44" fmla="*/ 1006424 h 1006466"/>
                  <a:gd name="connsiteX45" fmla="*/ 162937 w 990133"/>
                  <a:gd name="connsiteY45" fmla="*/ 777348 h 1006466"/>
                  <a:gd name="connsiteX46" fmla="*/ 259139 w 990133"/>
                  <a:gd name="connsiteY46" fmla="*/ 721627 h 1006466"/>
                  <a:gd name="connsiteX47" fmla="*/ 317337 w 990133"/>
                  <a:gd name="connsiteY47" fmla="*/ 725056 h 1006466"/>
                  <a:gd name="connsiteX48" fmla="*/ 393251 w 990133"/>
                  <a:gd name="connsiteY48" fmla="*/ 769728 h 1006466"/>
                  <a:gd name="connsiteX49" fmla="*/ 429923 w 990133"/>
                  <a:gd name="connsiteY49" fmla="*/ 826783 h 1006466"/>
                  <a:gd name="connsiteX50" fmla="*/ 429637 w 990133"/>
                  <a:gd name="connsiteY50" fmla="*/ 924414 h 1006466"/>
                  <a:gd name="connsiteX51" fmla="*/ 565368 w 990133"/>
                  <a:gd name="connsiteY51" fmla="*/ 924414 h 1006466"/>
                  <a:gd name="connsiteX52" fmla="*/ 565178 w 990133"/>
                  <a:gd name="connsiteY52" fmla="*/ 820496 h 1006466"/>
                  <a:gd name="connsiteX53" fmla="*/ 596991 w 990133"/>
                  <a:gd name="connsiteY53" fmla="*/ 771919 h 1006466"/>
                  <a:gd name="connsiteX54" fmla="*/ 673286 w 990133"/>
                  <a:gd name="connsiteY54" fmla="*/ 728008 h 1006466"/>
                  <a:gd name="connsiteX55" fmla="*/ 741295 w 990133"/>
                  <a:gd name="connsiteY55" fmla="*/ 724675 h 1006466"/>
                  <a:gd name="connsiteX56" fmla="*/ 827020 w 990133"/>
                  <a:gd name="connsiteY56" fmla="*/ 774491 h 1006466"/>
                  <a:gd name="connsiteX57" fmla="*/ 894933 w 990133"/>
                  <a:gd name="connsiteY57" fmla="*/ 656857 h 1006466"/>
                  <a:gd name="connsiteX58" fmla="*/ 806636 w 990133"/>
                  <a:gd name="connsiteY58" fmla="*/ 606565 h 1006466"/>
                  <a:gd name="connsiteX59" fmla="*/ 777776 w 990133"/>
                  <a:gd name="connsiteY59" fmla="*/ 547605 h 1006466"/>
                  <a:gd name="connsiteX60" fmla="*/ 777585 w 990133"/>
                  <a:gd name="connsiteY60" fmla="*/ 465404 h 1006466"/>
                  <a:gd name="connsiteX61" fmla="*/ 808256 w 990133"/>
                  <a:gd name="connsiteY61" fmla="*/ 404539 h 1006466"/>
                  <a:gd name="connsiteX62" fmla="*/ 894171 w 990133"/>
                  <a:gd name="connsiteY62" fmla="*/ 354438 h 1006466"/>
                  <a:gd name="connsiteX63" fmla="*/ 827210 w 990133"/>
                  <a:gd name="connsiteY63" fmla="*/ 237947 h 1006466"/>
                  <a:gd name="connsiteX64" fmla="*/ 738247 w 990133"/>
                  <a:gd name="connsiteY64" fmla="*/ 288716 h 1006466"/>
                  <a:gd name="connsiteX65" fmla="*/ 675191 w 990133"/>
                  <a:gd name="connsiteY65" fmla="*/ 285001 h 1006466"/>
                  <a:gd name="connsiteX66" fmla="*/ 604040 w 990133"/>
                  <a:gd name="connsiteY66" fmla="*/ 243472 h 1006466"/>
                  <a:gd name="connsiteX67" fmla="*/ 564797 w 990133"/>
                  <a:gd name="connsiteY67" fmla="*/ 182416 h 1006466"/>
                  <a:gd name="connsiteX68" fmla="*/ 565178 w 990133"/>
                  <a:gd name="connsiteY68" fmla="*/ 83642 h 1006466"/>
                  <a:gd name="connsiteX69" fmla="*/ 429446 w 990133"/>
                  <a:gd name="connsiteY69" fmla="*/ 83642 h 1006466"/>
                  <a:gd name="connsiteX70" fmla="*/ 429732 w 990133"/>
                  <a:gd name="connsiteY70" fmla="*/ 188608 h 1006466"/>
                  <a:gd name="connsiteX71" fmla="*/ 395442 w 990133"/>
                  <a:gd name="connsiteY71" fmla="*/ 241567 h 1006466"/>
                  <a:gd name="connsiteX72" fmla="*/ 319147 w 990133"/>
                  <a:gd name="connsiteY72" fmla="*/ 285572 h 1006466"/>
                  <a:gd name="connsiteX73" fmla="*/ 255996 w 990133"/>
                  <a:gd name="connsiteY73" fmla="*/ 288335 h 1006466"/>
                  <a:gd name="connsiteX74" fmla="*/ 162842 w 990133"/>
                  <a:gd name="connsiteY74" fmla="*/ 235090 h 1006466"/>
                  <a:gd name="connsiteX75" fmla="*/ 95500 w 990133"/>
                  <a:gd name="connsiteY75" fmla="*/ 351962 h 1006466"/>
                  <a:gd name="connsiteX76" fmla="*/ 186273 w 990133"/>
                  <a:gd name="connsiteY76" fmla="*/ 404635 h 1006466"/>
                  <a:gd name="connsiteX77" fmla="*/ 216753 w 990133"/>
                  <a:gd name="connsiteY77" fmla="*/ 465499 h 1006466"/>
                  <a:gd name="connsiteX78" fmla="*/ 216848 w 990133"/>
                  <a:gd name="connsiteY78" fmla="*/ 544843 h 1006466"/>
                  <a:gd name="connsiteX79" fmla="*/ 185892 w 990133"/>
                  <a:gd name="connsiteY79" fmla="*/ 608184 h 1006466"/>
                  <a:gd name="connsiteX80" fmla="*/ 95595 w 990133"/>
                  <a:gd name="connsiteY80" fmla="*/ 659619 h 1006466"/>
                  <a:gd name="connsiteX81" fmla="*/ 162937 w 990133"/>
                  <a:gd name="connsiteY81" fmla="*/ 777348 h 100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990133" h="1006466">
                    <a:moveTo>
                      <a:pt x="497455" y="1006424"/>
                    </a:moveTo>
                    <a:cubicBezTo>
                      <a:pt x="467927" y="1006424"/>
                      <a:pt x="438400" y="1006520"/>
                      <a:pt x="408872" y="1006424"/>
                    </a:cubicBezTo>
                    <a:cubicBezTo>
                      <a:pt x="360485" y="1006329"/>
                      <a:pt x="348960" y="994518"/>
                      <a:pt x="348674" y="945274"/>
                    </a:cubicBezTo>
                    <a:cubicBezTo>
                      <a:pt x="348484" y="918604"/>
                      <a:pt x="347341" y="891838"/>
                      <a:pt x="349055" y="865264"/>
                    </a:cubicBezTo>
                    <a:cubicBezTo>
                      <a:pt x="350294" y="846500"/>
                      <a:pt x="341626" y="838594"/>
                      <a:pt x="327529" y="827259"/>
                    </a:cubicBezTo>
                    <a:cubicBezTo>
                      <a:pt x="294001" y="800399"/>
                      <a:pt x="265712" y="805066"/>
                      <a:pt x="233993" y="828783"/>
                    </a:cubicBezTo>
                    <a:cubicBezTo>
                      <a:pt x="215039" y="842975"/>
                      <a:pt x="193417" y="853643"/>
                      <a:pt x="172462" y="864787"/>
                    </a:cubicBezTo>
                    <a:cubicBezTo>
                      <a:pt x="146268" y="878694"/>
                      <a:pt x="126551" y="873932"/>
                      <a:pt x="111692" y="848690"/>
                    </a:cubicBezTo>
                    <a:cubicBezTo>
                      <a:pt x="76355" y="788873"/>
                      <a:pt x="41588" y="728675"/>
                      <a:pt x="7584" y="668001"/>
                    </a:cubicBezTo>
                    <a:cubicBezTo>
                      <a:pt x="-6703" y="642474"/>
                      <a:pt x="-703" y="623138"/>
                      <a:pt x="24729" y="607517"/>
                    </a:cubicBezTo>
                    <a:cubicBezTo>
                      <a:pt x="53114" y="590182"/>
                      <a:pt x="81689" y="572846"/>
                      <a:pt x="111216" y="557511"/>
                    </a:cubicBezTo>
                    <a:cubicBezTo>
                      <a:pt x="127980" y="548843"/>
                      <a:pt x="130933" y="537604"/>
                      <a:pt x="133409" y="519602"/>
                    </a:cubicBezTo>
                    <a:cubicBezTo>
                      <a:pt x="139124" y="477977"/>
                      <a:pt x="123313" y="454260"/>
                      <a:pt x="85689" y="439020"/>
                    </a:cubicBezTo>
                    <a:cubicBezTo>
                      <a:pt x="63877" y="430162"/>
                      <a:pt x="43970" y="416255"/>
                      <a:pt x="23872" y="403492"/>
                    </a:cubicBezTo>
                    <a:cubicBezTo>
                      <a:pt x="-1084" y="387680"/>
                      <a:pt x="-6513" y="368630"/>
                      <a:pt x="8060" y="342627"/>
                    </a:cubicBezTo>
                    <a:cubicBezTo>
                      <a:pt x="42065" y="282048"/>
                      <a:pt x="76640" y="221755"/>
                      <a:pt x="112073" y="161938"/>
                    </a:cubicBezTo>
                    <a:cubicBezTo>
                      <a:pt x="127123" y="136506"/>
                      <a:pt x="146744" y="132220"/>
                      <a:pt x="172843" y="146698"/>
                    </a:cubicBezTo>
                    <a:cubicBezTo>
                      <a:pt x="202751" y="163366"/>
                      <a:pt x="232755" y="180130"/>
                      <a:pt x="261711" y="198418"/>
                    </a:cubicBezTo>
                    <a:cubicBezTo>
                      <a:pt x="276761" y="207848"/>
                      <a:pt x="289048" y="208324"/>
                      <a:pt x="303050" y="197275"/>
                    </a:cubicBezTo>
                    <a:cubicBezTo>
                      <a:pt x="311241" y="190894"/>
                      <a:pt x="322766" y="188322"/>
                      <a:pt x="329815" y="181178"/>
                    </a:cubicBezTo>
                    <a:cubicBezTo>
                      <a:pt x="337911" y="172796"/>
                      <a:pt x="347436" y="161462"/>
                      <a:pt x="348103" y="150889"/>
                    </a:cubicBezTo>
                    <a:cubicBezTo>
                      <a:pt x="350389" y="116789"/>
                      <a:pt x="348484" y="82404"/>
                      <a:pt x="349151" y="48114"/>
                    </a:cubicBezTo>
                    <a:cubicBezTo>
                      <a:pt x="349817" y="15157"/>
                      <a:pt x="363819" y="679"/>
                      <a:pt x="396204" y="394"/>
                    </a:cubicBezTo>
                    <a:cubicBezTo>
                      <a:pt x="463832" y="-83"/>
                      <a:pt x="531459" y="-178"/>
                      <a:pt x="599087" y="394"/>
                    </a:cubicBezTo>
                    <a:cubicBezTo>
                      <a:pt x="631376" y="679"/>
                      <a:pt x="645188" y="15157"/>
                      <a:pt x="645854" y="48400"/>
                    </a:cubicBezTo>
                    <a:cubicBezTo>
                      <a:pt x="646521" y="81737"/>
                      <a:pt x="647188" y="115075"/>
                      <a:pt x="645854" y="148412"/>
                    </a:cubicBezTo>
                    <a:cubicBezTo>
                      <a:pt x="645188" y="166319"/>
                      <a:pt x="654046" y="173368"/>
                      <a:pt x="667095" y="183845"/>
                    </a:cubicBezTo>
                    <a:cubicBezTo>
                      <a:pt x="701576" y="211468"/>
                      <a:pt x="731198" y="205753"/>
                      <a:pt x="763488" y="181369"/>
                    </a:cubicBezTo>
                    <a:cubicBezTo>
                      <a:pt x="780824" y="168224"/>
                      <a:pt x="800826" y="158509"/>
                      <a:pt x="820162" y="148317"/>
                    </a:cubicBezTo>
                    <a:cubicBezTo>
                      <a:pt x="843022" y="136316"/>
                      <a:pt x="863596" y="140697"/>
                      <a:pt x="876836" y="163081"/>
                    </a:cubicBezTo>
                    <a:cubicBezTo>
                      <a:pt x="913126" y="224517"/>
                      <a:pt x="948940" y="286334"/>
                      <a:pt x="983611" y="348723"/>
                    </a:cubicBezTo>
                    <a:cubicBezTo>
                      <a:pt x="996660" y="372250"/>
                      <a:pt x="989897" y="391681"/>
                      <a:pt x="965418" y="406730"/>
                    </a:cubicBezTo>
                    <a:cubicBezTo>
                      <a:pt x="938653" y="423208"/>
                      <a:pt x="911602" y="439210"/>
                      <a:pt x="883694" y="453689"/>
                    </a:cubicBezTo>
                    <a:cubicBezTo>
                      <a:pt x="867311" y="462261"/>
                      <a:pt x="863691" y="473215"/>
                      <a:pt x="861215" y="491408"/>
                    </a:cubicBezTo>
                    <a:cubicBezTo>
                      <a:pt x="855690" y="533032"/>
                      <a:pt x="871311" y="556940"/>
                      <a:pt x="908840" y="572370"/>
                    </a:cubicBezTo>
                    <a:cubicBezTo>
                      <a:pt x="929795" y="581038"/>
                      <a:pt x="948845" y="594373"/>
                      <a:pt x="968085" y="606565"/>
                    </a:cubicBezTo>
                    <a:cubicBezTo>
                      <a:pt x="989993" y="620471"/>
                      <a:pt x="996184" y="640379"/>
                      <a:pt x="983420" y="663143"/>
                    </a:cubicBezTo>
                    <a:cubicBezTo>
                      <a:pt x="948464" y="725437"/>
                      <a:pt x="913126" y="787445"/>
                      <a:pt x="876645" y="848786"/>
                    </a:cubicBezTo>
                    <a:cubicBezTo>
                      <a:pt x="862929" y="871931"/>
                      <a:pt x="842069" y="875741"/>
                      <a:pt x="817304" y="862025"/>
                    </a:cubicBezTo>
                    <a:cubicBezTo>
                      <a:pt x="789015" y="846404"/>
                      <a:pt x="760916" y="830212"/>
                      <a:pt x="733580" y="812876"/>
                    </a:cubicBezTo>
                    <a:cubicBezTo>
                      <a:pt x="719006" y="803637"/>
                      <a:pt x="708338" y="806018"/>
                      <a:pt x="692336" y="812591"/>
                    </a:cubicBezTo>
                    <a:cubicBezTo>
                      <a:pt x="652808" y="828974"/>
                      <a:pt x="638711" y="854977"/>
                      <a:pt x="645283" y="896315"/>
                    </a:cubicBezTo>
                    <a:cubicBezTo>
                      <a:pt x="648331" y="915842"/>
                      <a:pt x="646140" y="936225"/>
                      <a:pt x="645664" y="956228"/>
                    </a:cubicBezTo>
                    <a:cubicBezTo>
                      <a:pt x="644807" y="991661"/>
                      <a:pt x="630519" y="1005662"/>
                      <a:pt x="594419" y="1006138"/>
                    </a:cubicBezTo>
                    <a:cubicBezTo>
                      <a:pt x="562225" y="1006710"/>
                      <a:pt x="529840" y="1006329"/>
                      <a:pt x="497455" y="1006424"/>
                    </a:cubicBezTo>
                    <a:close/>
                    <a:moveTo>
                      <a:pt x="162937" y="777348"/>
                    </a:moveTo>
                    <a:cubicBezTo>
                      <a:pt x="196846" y="757726"/>
                      <a:pt x="228183" y="740010"/>
                      <a:pt x="259139" y="721627"/>
                    </a:cubicBezTo>
                    <a:cubicBezTo>
                      <a:pt x="279618" y="709530"/>
                      <a:pt x="297525" y="711340"/>
                      <a:pt x="317337" y="725056"/>
                    </a:cubicBezTo>
                    <a:cubicBezTo>
                      <a:pt x="341435" y="741820"/>
                      <a:pt x="366486" y="758108"/>
                      <a:pt x="393251" y="769728"/>
                    </a:cubicBezTo>
                    <a:cubicBezTo>
                      <a:pt x="420017" y="781349"/>
                      <a:pt x="431256" y="798112"/>
                      <a:pt x="429923" y="826783"/>
                    </a:cubicBezTo>
                    <a:cubicBezTo>
                      <a:pt x="428494" y="858787"/>
                      <a:pt x="429637" y="890981"/>
                      <a:pt x="429637" y="924414"/>
                    </a:cubicBezTo>
                    <a:cubicBezTo>
                      <a:pt x="476024" y="924414"/>
                      <a:pt x="519172" y="924414"/>
                      <a:pt x="565368" y="924414"/>
                    </a:cubicBezTo>
                    <a:cubicBezTo>
                      <a:pt x="565368" y="888600"/>
                      <a:pt x="565940" y="854500"/>
                      <a:pt x="565178" y="820496"/>
                    </a:cubicBezTo>
                    <a:cubicBezTo>
                      <a:pt x="564606" y="796398"/>
                      <a:pt x="575369" y="782206"/>
                      <a:pt x="596991" y="771919"/>
                    </a:cubicBezTo>
                    <a:cubicBezTo>
                      <a:pt x="623375" y="759250"/>
                      <a:pt x="649855" y="745344"/>
                      <a:pt x="673286" y="728008"/>
                    </a:cubicBezTo>
                    <a:cubicBezTo>
                      <a:pt x="696718" y="710673"/>
                      <a:pt x="717292" y="709721"/>
                      <a:pt x="741295" y="724675"/>
                    </a:cubicBezTo>
                    <a:cubicBezTo>
                      <a:pt x="768536" y="741629"/>
                      <a:pt x="796826" y="757060"/>
                      <a:pt x="827020" y="774491"/>
                    </a:cubicBezTo>
                    <a:cubicBezTo>
                      <a:pt x="849880" y="734867"/>
                      <a:pt x="871597" y="697243"/>
                      <a:pt x="894933" y="656857"/>
                    </a:cubicBezTo>
                    <a:cubicBezTo>
                      <a:pt x="864072" y="639140"/>
                      <a:pt x="835783" y="621995"/>
                      <a:pt x="806636" y="606565"/>
                    </a:cubicBezTo>
                    <a:cubicBezTo>
                      <a:pt x="782157" y="593516"/>
                      <a:pt x="775013" y="574751"/>
                      <a:pt x="777776" y="547605"/>
                    </a:cubicBezTo>
                    <a:cubicBezTo>
                      <a:pt x="780538" y="520459"/>
                      <a:pt x="780728" y="492455"/>
                      <a:pt x="777585" y="465404"/>
                    </a:cubicBezTo>
                    <a:cubicBezTo>
                      <a:pt x="774251" y="436829"/>
                      <a:pt x="782919" y="418065"/>
                      <a:pt x="808256" y="404539"/>
                    </a:cubicBezTo>
                    <a:cubicBezTo>
                      <a:pt x="836545" y="389490"/>
                      <a:pt x="863786" y="372250"/>
                      <a:pt x="894171" y="354438"/>
                    </a:cubicBezTo>
                    <a:cubicBezTo>
                      <a:pt x="871311" y="314719"/>
                      <a:pt x="849785" y="277190"/>
                      <a:pt x="827210" y="237947"/>
                    </a:cubicBezTo>
                    <a:cubicBezTo>
                      <a:pt x="795778" y="255759"/>
                      <a:pt x="766631" y="271570"/>
                      <a:pt x="738247" y="288716"/>
                    </a:cubicBezTo>
                    <a:cubicBezTo>
                      <a:pt x="715768" y="302241"/>
                      <a:pt x="696623" y="300622"/>
                      <a:pt x="675191" y="285001"/>
                    </a:cubicBezTo>
                    <a:cubicBezTo>
                      <a:pt x="653093" y="268904"/>
                      <a:pt x="629281" y="253664"/>
                      <a:pt x="604040" y="243472"/>
                    </a:cubicBezTo>
                    <a:cubicBezTo>
                      <a:pt x="574512" y="231661"/>
                      <a:pt x="563177" y="213277"/>
                      <a:pt x="564797" y="182416"/>
                    </a:cubicBezTo>
                    <a:cubicBezTo>
                      <a:pt x="566511" y="149555"/>
                      <a:pt x="565178" y="116599"/>
                      <a:pt x="565178" y="83642"/>
                    </a:cubicBezTo>
                    <a:cubicBezTo>
                      <a:pt x="517838" y="83642"/>
                      <a:pt x="474690" y="83642"/>
                      <a:pt x="429446" y="83642"/>
                    </a:cubicBezTo>
                    <a:cubicBezTo>
                      <a:pt x="429446" y="120314"/>
                      <a:pt x="428589" y="154413"/>
                      <a:pt x="429732" y="188608"/>
                    </a:cubicBezTo>
                    <a:cubicBezTo>
                      <a:pt x="430589" y="215087"/>
                      <a:pt x="419255" y="230518"/>
                      <a:pt x="395442" y="241567"/>
                    </a:cubicBezTo>
                    <a:cubicBezTo>
                      <a:pt x="368963" y="253949"/>
                      <a:pt x="343150" y="268808"/>
                      <a:pt x="319147" y="285572"/>
                    </a:cubicBezTo>
                    <a:cubicBezTo>
                      <a:pt x="297430" y="300717"/>
                      <a:pt x="278380" y="301955"/>
                      <a:pt x="255996" y="288335"/>
                    </a:cubicBezTo>
                    <a:cubicBezTo>
                      <a:pt x="226088" y="270046"/>
                      <a:pt x="195131" y="253473"/>
                      <a:pt x="162842" y="235090"/>
                    </a:cubicBezTo>
                    <a:cubicBezTo>
                      <a:pt x="140172" y="274428"/>
                      <a:pt x="118455" y="312147"/>
                      <a:pt x="95500" y="351962"/>
                    </a:cubicBezTo>
                    <a:cubicBezTo>
                      <a:pt x="127313" y="370535"/>
                      <a:pt x="156269" y="388633"/>
                      <a:pt x="186273" y="404635"/>
                    </a:cubicBezTo>
                    <a:cubicBezTo>
                      <a:pt x="211705" y="418160"/>
                      <a:pt x="220087" y="437020"/>
                      <a:pt x="216753" y="465499"/>
                    </a:cubicBezTo>
                    <a:cubicBezTo>
                      <a:pt x="213705" y="491693"/>
                      <a:pt x="213515" y="518744"/>
                      <a:pt x="216848" y="544843"/>
                    </a:cubicBezTo>
                    <a:cubicBezTo>
                      <a:pt x="220563" y="574370"/>
                      <a:pt x="212657" y="594277"/>
                      <a:pt x="185892" y="608184"/>
                    </a:cubicBezTo>
                    <a:cubicBezTo>
                      <a:pt x="155698" y="623900"/>
                      <a:pt x="126647" y="641807"/>
                      <a:pt x="95595" y="659619"/>
                    </a:cubicBezTo>
                    <a:cubicBezTo>
                      <a:pt x="118741" y="699815"/>
                      <a:pt x="140267" y="737629"/>
                      <a:pt x="162937" y="777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D51A150C-467C-B0B4-91D1-CC37FC69709C}"/>
                  </a:ext>
                </a:extLst>
              </p:cNvPr>
              <p:cNvSpPr/>
              <p:nvPr/>
            </p:nvSpPr>
            <p:spPr>
              <a:xfrm>
                <a:off x="4936893" y="2468663"/>
                <a:ext cx="317131" cy="742172"/>
              </a:xfrm>
              <a:custGeom>
                <a:avLst/>
                <a:gdLst>
                  <a:gd name="connsiteX0" fmla="*/ 201939 w 317131"/>
                  <a:gd name="connsiteY0" fmla="*/ 599339 h 742172"/>
                  <a:gd name="connsiteX1" fmla="*/ 239754 w 317131"/>
                  <a:gd name="connsiteY1" fmla="*/ 538379 h 742172"/>
                  <a:gd name="connsiteX2" fmla="*/ 297285 w 317131"/>
                  <a:gd name="connsiteY2" fmla="*/ 518567 h 742172"/>
                  <a:gd name="connsiteX3" fmla="*/ 309381 w 317131"/>
                  <a:gd name="connsiteY3" fmla="*/ 578098 h 742172"/>
                  <a:gd name="connsiteX4" fmla="*/ 225752 w 317131"/>
                  <a:gd name="connsiteY4" fmla="*/ 717830 h 742172"/>
                  <a:gd name="connsiteX5" fmla="*/ 164982 w 317131"/>
                  <a:gd name="connsiteY5" fmla="*/ 734308 h 742172"/>
                  <a:gd name="connsiteX6" fmla="*/ 22679 w 317131"/>
                  <a:gd name="connsiteY6" fmla="*/ 649441 h 742172"/>
                  <a:gd name="connsiteX7" fmla="*/ 5439 w 317131"/>
                  <a:gd name="connsiteY7" fmla="*/ 593243 h 742172"/>
                  <a:gd name="connsiteX8" fmla="*/ 62589 w 317131"/>
                  <a:gd name="connsiteY8" fmla="*/ 579337 h 742172"/>
                  <a:gd name="connsiteX9" fmla="*/ 117167 w 317131"/>
                  <a:gd name="connsiteY9" fmla="*/ 610769 h 742172"/>
                  <a:gd name="connsiteX10" fmla="*/ 101165 w 317131"/>
                  <a:gd name="connsiteY10" fmla="*/ 492088 h 742172"/>
                  <a:gd name="connsiteX11" fmla="*/ 153838 w 317131"/>
                  <a:gd name="connsiteY11" fmla="*/ 45079 h 742172"/>
                  <a:gd name="connsiteX12" fmla="*/ 158982 w 317131"/>
                  <a:gd name="connsiteY12" fmla="*/ 31744 h 742172"/>
                  <a:gd name="connsiteX13" fmla="*/ 212607 w 317131"/>
                  <a:gd name="connsiteY13" fmla="*/ 2788 h 742172"/>
                  <a:gd name="connsiteX14" fmla="*/ 234705 w 317131"/>
                  <a:gd name="connsiteY14" fmla="*/ 59748 h 742172"/>
                  <a:gd name="connsiteX15" fmla="*/ 192891 w 317131"/>
                  <a:gd name="connsiteY15" fmla="*/ 207862 h 742172"/>
                  <a:gd name="connsiteX16" fmla="*/ 195748 w 317131"/>
                  <a:gd name="connsiteY16" fmla="*/ 579813 h 742172"/>
                  <a:gd name="connsiteX17" fmla="*/ 201939 w 317131"/>
                  <a:gd name="connsiteY17" fmla="*/ 599339 h 74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131" h="742172">
                    <a:moveTo>
                      <a:pt x="201939" y="599339"/>
                    </a:moveTo>
                    <a:cubicBezTo>
                      <a:pt x="216798" y="575241"/>
                      <a:pt x="228038" y="556667"/>
                      <a:pt x="239754" y="538379"/>
                    </a:cubicBezTo>
                    <a:cubicBezTo>
                      <a:pt x="255279" y="514090"/>
                      <a:pt x="276901" y="506756"/>
                      <a:pt x="297285" y="518567"/>
                    </a:cubicBezTo>
                    <a:cubicBezTo>
                      <a:pt x="317859" y="530378"/>
                      <a:pt x="323383" y="554000"/>
                      <a:pt x="309381" y="578098"/>
                    </a:cubicBezTo>
                    <a:cubicBezTo>
                      <a:pt x="282045" y="624961"/>
                      <a:pt x="254327" y="671634"/>
                      <a:pt x="225752" y="717830"/>
                    </a:cubicBezTo>
                    <a:cubicBezTo>
                      <a:pt x="210036" y="743262"/>
                      <a:pt x="190224" y="748786"/>
                      <a:pt x="164982" y="734308"/>
                    </a:cubicBezTo>
                    <a:cubicBezTo>
                      <a:pt x="117072" y="706781"/>
                      <a:pt x="69732" y="678397"/>
                      <a:pt x="22679" y="649441"/>
                    </a:cubicBezTo>
                    <a:cubicBezTo>
                      <a:pt x="390" y="635725"/>
                      <a:pt x="-5706" y="612865"/>
                      <a:pt x="5439" y="593243"/>
                    </a:cubicBezTo>
                    <a:cubicBezTo>
                      <a:pt x="16583" y="573526"/>
                      <a:pt x="39443" y="567430"/>
                      <a:pt x="62589" y="579337"/>
                    </a:cubicBezTo>
                    <a:cubicBezTo>
                      <a:pt x="80115" y="588385"/>
                      <a:pt x="96974" y="598958"/>
                      <a:pt x="117167" y="610769"/>
                    </a:cubicBezTo>
                    <a:cubicBezTo>
                      <a:pt x="111357" y="568573"/>
                      <a:pt x="104880" y="530473"/>
                      <a:pt x="101165" y="492088"/>
                    </a:cubicBezTo>
                    <a:cubicBezTo>
                      <a:pt x="86306" y="339307"/>
                      <a:pt x="99546" y="189764"/>
                      <a:pt x="153838" y="45079"/>
                    </a:cubicBezTo>
                    <a:cubicBezTo>
                      <a:pt x="155553" y="40603"/>
                      <a:pt x="157077" y="36126"/>
                      <a:pt x="158982" y="31744"/>
                    </a:cubicBezTo>
                    <a:cubicBezTo>
                      <a:pt x="170316" y="5170"/>
                      <a:pt x="190414" y="-5594"/>
                      <a:pt x="212607" y="2788"/>
                    </a:cubicBezTo>
                    <a:cubicBezTo>
                      <a:pt x="234610" y="11075"/>
                      <a:pt x="242611" y="33078"/>
                      <a:pt x="234705" y="59748"/>
                    </a:cubicBezTo>
                    <a:cubicBezTo>
                      <a:pt x="220132" y="108897"/>
                      <a:pt x="202892" y="157665"/>
                      <a:pt x="192891" y="207862"/>
                    </a:cubicBezTo>
                    <a:cubicBezTo>
                      <a:pt x="168126" y="331687"/>
                      <a:pt x="172221" y="455988"/>
                      <a:pt x="195748" y="579813"/>
                    </a:cubicBezTo>
                    <a:cubicBezTo>
                      <a:pt x="196320" y="584099"/>
                      <a:pt x="198320" y="588385"/>
                      <a:pt x="201939" y="599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D80337E7-069E-0E3A-9A64-F053C83CD78E}"/>
                  </a:ext>
                </a:extLst>
              </p:cNvPr>
              <p:cNvSpPr/>
              <p:nvPr/>
            </p:nvSpPr>
            <p:spPr>
              <a:xfrm>
                <a:off x="6962405" y="2468691"/>
                <a:ext cx="316679" cy="741408"/>
              </a:xfrm>
              <a:custGeom>
                <a:avLst/>
                <a:gdLst>
                  <a:gd name="connsiteX0" fmla="*/ 200204 w 316679"/>
                  <a:gd name="connsiteY0" fmla="*/ 131348 h 741408"/>
                  <a:gd name="connsiteX1" fmla="*/ 218111 w 316679"/>
                  <a:gd name="connsiteY1" fmla="*/ 285843 h 741408"/>
                  <a:gd name="connsiteX2" fmla="*/ 163343 w 316679"/>
                  <a:gd name="connsiteY2" fmla="*/ 695990 h 741408"/>
                  <a:gd name="connsiteX3" fmla="*/ 156104 w 316679"/>
                  <a:gd name="connsiteY3" fmla="*/ 714659 h 741408"/>
                  <a:gd name="connsiteX4" fmla="*/ 104954 w 316679"/>
                  <a:gd name="connsiteY4" fmla="*/ 738947 h 741408"/>
                  <a:gd name="connsiteX5" fmla="*/ 81523 w 316679"/>
                  <a:gd name="connsiteY5" fmla="*/ 685417 h 741408"/>
                  <a:gd name="connsiteX6" fmla="*/ 131529 w 316679"/>
                  <a:gd name="connsiteY6" fmla="*/ 477867 h 741408"/>
                  <a:gd name="connsiteX7" fmla="*/ 121909 w 316679"/>
                  <a:gd name="connsiteY7" fmla="*/ 168114 h 741408"/>
                  <a:gd name="connsiteX8" fmla="*/ 115051 w 316679"/>
                  <a:gd name="connsiteY8" fmla="*/ 143063 h 741408"/>
                  <a:gd name="connsiteX9" fmla="*/ 78380 w 316679"/>
                  <a:gd name="connsiteY9" fmla="*/ 201737 h 741408"/>
                  <a:gd name="connsiteX10" fmla="*/ 18848 w 316679"/>
                  <a:gd name="connsiteY10" fmla="*/ 222978 h 741408"/>
                  <a:gd name="connsiteX11" fmla="*/ 9323 w 316679"/>
                  <a:gd name="connsiteY11" fmla="*/ 160780 h 741408"/>
                  <a:gd name="connsiteX12" fmla="*/ 88476 w 316679"/>
                  <a:gd name="connsiteY12" fmla="*/ 28382 h 741408"/>
                  <a:gd name="connsiteX13" fmla="*/ 157151 w 316679"/>
                  <a:gd name="connsiteY13" fmla="*/ 10761 h 741408"/>
                  <a:gd name="connsiteX14" fmla="*/ 287167 w 316679"/>
                  <a:gd name="connsiteY14" fmla="*/ 88390 h 741408"/>
                  <a:gd name="connsiteX15" fmla="*/ 310885 w 316679"/>
                  <a:gd name="connsiteY15" fmla="*/ 149636 h 741408"/>
                  <a:gd name="connsiteX16" fmla="*/ 245829 w 316679"/>
                  <a:gd name="connsiteY16" fmla="*/ 157541 h 741408"/>
                  <a:gd name="connsiteX17" fmla="*/ 200204 w 316679"/>
                  <a:gd name="connsiteY17" fmla="*/ 131348 h 74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6679" h="741408">
                    <a:moveTo>
                      <a:pt x="200204" y="131348"/>
                    </a:moveTo>
                    <a:cubicBezTo>
                      <a:pt x="206681" y="186021"/>
                      <a:pt x="214301" y="235837"/>
                      <a:pt x="218111" y="285843"/>
                    </a:cubicBezTo>
                    <a:cubicBezTo>
                      <a:pt x="228589" y="426242"/>
                      <a:pt x="212587" y="563402"/>
                      <a:pt x="163343" y="695990"/>
                    </a:cubicBezTo>
                    <a:cubicBezTo>
                      <a:pt x="161057" y="702276"/>
                      <a:pt x="159056" y="708658"/>
                      <a:pt x="156104" y="714659"/>
                    </a:cubicBezTo>
                    <a:cubicBezTo>
                      <a:pt x="145626" y="736280"/>
                      <a:pt x="128957" y="746472"/>
                      <a:pt x="104954" y="738947"/>
                    </a:cubicBezTo>
                    <a:cubicBezTo>
                      <a:pt x="83333" y="732185"/>
                      <a:pt x="75236" y="710087"/>
                      <a:pt x="81523" y="685417"/>
                    </a:cubicBezTo>
                    <a:cubicBezTo>
                      <a:pt x="99049" y="616456"/>
                      <a:pt x="119909" y="547876"/>
                      <a:pt x="131529" y="477867"/>
                    </a:cubicBezTo>
                    <a:cubicBezTo>
                      <a:pt x="148579" y="374616"/>
                      <a:pt x="141340" y="270889"/>
                      <a:pt x="121909" y="168114"/>
                    </a:cubicBezTo>
                    <a:cubicBezTo>
                      <a:pt x="120671" y="161732"/>
                      <a:pt x="118480" y="155446"/>
                      <a:pt x="115051" y="143063"/>
                    </a:cubicBezTo>
                    <a:cubicBezTo>
                      <a:pt x="101049" y="165542"/>
                      <a:pt x="89905" y="183735"/>
                      <a:pt x="78380" y="201737"/>
                    </a:cubicBezTo>
                    <a:cubicBezTo>
                      <a:pt x="61616" y="227931"/>
                      <a:pt x="39994" y="235551"/>
                      <a:pt x="18848" y="222978"/>
                    </a:cubicBezTo>
                    <a:cubicBezTo>
                      <a:pt x="-2011" y="210596"/>
                      <a:pt x="-6107" y="187069"/>
                      <a:pt x="9323" y="160780"/>
                    </a:cubicBezTo>
                    <a:cubicBezTo>
                      <a:pt x="35327" y="116393"/>
                      <a:pt x="61616" y="72293"/>
                      <a:pt x="88476" y="28382"/>
                    </a:cubicBezTo>
                    <a:cubicBezTo>
                      <a:pt x="107621" y="-3050"/>
                      <a:pt x="126100" y="-7527"/>
                      <a:pt x="157151" y="10761"/>
                    </a:cubicBezTo>
                    <a:cubicBezTo>
                      <a:pt x="200585" y="36383"/>
                      <a:pt x="244019" y="62101"/>
                      <a:pt x="287167" y="88390"/>
                    </a:cubicBezTo>
                    <a:cubicBezTo>
                      <a:pt x="315362" y="105630"/>
                      <a:pt x="323553" y="128014"/>
                      <a:pt x="310885" y="149636"/>
                    </a:cubicBezTo>
                    <a:cubicBezTo>
                      <a:pt x="298312" y="170972"/>
                      <a:pt x="274595" y="173924"/>
                      <a:pt x="245829" y="157541"/>
                    </a:cubicBezTo>
                    <a:cubicBezTo>
                      <a:pt x="231827" y="149540"/>
                      <a:pt x="217921" y="141539"/>
                      <a:pt x="200204" y="131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9928EECE-7AC0-7067-6B81-C3E576DF872E}"/>
                  </a:ext>
                </a:extLst>
              </p:cNvPr>
              <p:cNvSpPr/>
              <p:nvPr/>
            </p:nvSpPr>
            <p:spPr>
              <a:xfrm>
                <a:off x="6046606" y="2213490"/>
                <a:ext cx="295953" cy="80989"/>
              </a:xfrm>
              <a:custGeom>
                <a:avLst/>
                <a:gdLst>
                  <a:gd name="connsiteX0" fmla="*/ 145215 w 295953"/>
                  <a:gd name="connsiteY0" fmla="*/ 80510 h 80989"/>
                  <a:gd name="connsiteX1" fmla="*/ 42726 w 295953"/>
                  <a:gd name="connsiteY1" fmla="*/ 80415 h 80989"/>
                  <a:gd name="connsiteX2" fmla="*/ 244 w 295953"/>
                  <a:gd name="connsiteY2" fmla="*/ 43648 h 80989"/>
                  <a:gd name="connsiteX3" fmla="*/ 39964 w 295953"/>
                  <a:gd name="connsiteY3" fmla="*/ 976 h 80989"/>
                  <a:gd name="connsiteX4" fmla="*/ 256181 w 295953"/>
                  <a:gd name="connsiteY4" fmla="*/ 881 h 80989"/>
                  <a:gd name="connsiteX5" fmla="*/ 295900 w 295953"/>
                  <a:gd name="connsiteY5" fmla="*/ 40886 h 80989"/>
                  <a:gd name="connsiteX6" fmla="*/ 253228 w 295953"/>
                  <a:gd name="connsiteY6" fmla="*/ 80510 h 80989"/>
                  <a:gd name="connsiteX7" fmla="*/ 145120 w 295953"/>
                  <a:gd name="connsiteY7" fmla="*/ 80701 h 80989"/>
                  <a:gd name="connsiteX8" fmla="*/ 145215 w 295953"/>
                  <a:gd name="connsiteY8" fmla="*/ 80510 h 8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953" h="80989">
                    <a:moveTo>
                      <a:pt x="145215" y="80510"/>
                    </a:moveTo>
                    <a:cubicBezTo>
                      <a:pt x="111020" y="80510"/>
                      <a:pt x="76921" y="80701"/>
                      <a:pt x="42726" y="80415"/>
                    </a:cubicBezTo>
                    <a:cubicBezTo>
                      <a:pt x="18342" y="80224"/>
                      <a:pt x="2911" y="68318"/>
                      <a:pt x="244" y="43648"/>
                    </a:cubicBezTo>
                    <a:cubicBezTo>
                      <a:pt x="-2232" y="21169"/>
                      <a:pt x="14341" y="1453"/>
                      <a:pt x="39964" y="976"/>
                    </a:cubicBezTo>
                    <a:cubicBezTo>
                      <a:pt x="112068" y="-357"/>
                      <a:pt x="184172" y="-262"/>
                      <a:pt x="256181" y="881"/>
                    </a:cubicBezTo>
                    <a:cubicBezTo>
                      <a:pt x="280184" y="1262"/>
                      <a:pt x="294757" y="16312"/>
                      <a:pt x="295900" y="40886"/>
                    </a:cubicBezTo>
                    <a:cubicBezTo>
                      <a:pt x="297043" y="63365"/>
                      <a:pt x="279517" y="79843"/>
                      <a:pt x="253228" y="80510"/>
                    </a:cubicBezTo>
                    <a:cubicBezTo>
                      <a:pt x="217224" y="81463"/>
                      <a:pt x="181124" y="80701"/>
                      <a:pt x="145120" y="80701"/>
                    </a:cubicBezTo>
                    <a:cubicBezTo>
                      <a:pt x="145215" y="80701"/>
                      <a:pt x="145215" y="80605"/>
                      <a:pt x="145215" y="80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1E05A609-2E59-37EA-A187-EADB1E79B39A}"/>
                  </a:ext>
                </a:extLst>
              </p:cNvPr>
              <p:cNvSpPr/>
              <p:nvPr/>
            </p:nvSpPr>
            <p:spPr>
              <a:xfrm>
                <a:off x="5891686" y="2200653"/>
                <a:ext cx="107740" cy="107857"/>
              </a:xfrm>
              <a:custGeom>
                <a:avLst/>
                <a:gdLst>
                  <a:gd name="connsiteX0" fmla="*/ 53914 w 107740"/>
                  <a:gd name="connsiteY0" fmla="*/ 3 h 107857"/>
                  <a:gd name="connsiteX1" fmla="*/ 107730 w 107740"/>
                  <a:gd name="connsiteY1" fmla="*/ 54771 h 107857"/>
                  <a:gd name="connsiteX2" fmla="*/ 52009 w 107740"/>
                  <a:gd name="connsiteY2" fmla="*/ 107826 h 107857"/>
                  <a:gd name="connsiteX3" fmla="*/ 3 w 107740"/>
                  <a:gd name="connsiteY3" fmla="*/ 54200 h 107857"/>
                  <a:gd name="connsiteX4" fmla="*/ 53914 w 107740"/>
                  <a:gd name="connsiteY4" fmla="*/ 3 h 10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740" h="107857">
                    <a:moveTo>
                      <a:pt x="53914" y="3"/>
                    </a:moveTo>
                    <a:cubicBezTo>
                      <a:pt x="83918" y="288"/>
                      <a:pt x="108302" y="25053"/>
                      <a:pt x="107730" y="54771"/>
                    </a:cubicBezTo>
                    <a:cubicBezTo>
                      <a:pt x="107159" y="84299"/>
                      <a:pt x="81441" y="108873"/>
                      <a:pt x="52009" y="107826"/>
                    </a:cubicBezTo>
                    <a:cubicBezTo>
                      <a:pt x="23243" y="106778"/>
                      <a:pt x="479" y="83251"/>
                      <a:pt x="3" y="54200"/>
                    </a:cubicBezTo>
                    <a:cubicBezTo>
                      <a:pt x="-283" y="23910"/>
                      <a:pt x="23624" y="-283"/>
                      <a:pt x="53914" y="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929E92F4-F07D-713A-F7CD-D5D700E1F74D}"/>
                  </a:ext>
                </a:extLst>
              </p:cNvPr>
              <p:cNvSpPr/>
              <p:nvPr/>
            </p:nvSpPr>
            <p:spPr>
              <a:xfrm>
                <a:off x="5948830" y="3037520"/>
                <a:ext cx="296616" cy="295753"/>
              </a:xfrm>
              <a:custGeom>
                <a:avLst/>
                <a:gdLst>
                  <a:gd name="connsiteX0" fmla="*/ 147646 w 296616"/>
                  <a:gd name="connsiteY0" fmla="*/ 295753 h 295753"/>
                  <a:gd name="connsiteX1" fmla="*/ 8 w 296616"/>
                  <a:gd name="connsiteY1" fmla="*/ 146496 h 295753"/>
                  <a:gd name="connsiteX2" fmla="*/ 147550 w 296616"/>
                  <a:gd name="connsiteY2" fmla="*/ 2 h 295753"/>
                  <a:gd name="connsiteX3" fmla="*/ 296617 w 296616"/>
                  <a:gd name="connsiteY3" fmla="*/ 148020 h 295753"/>
                  <a:gd name="connsiteX4" fmla="*/ 147646 w 296616"/>
                  <a:gd name="connsiteY4" fmla="*/ 295753 h 295753"/>
                  <a:gd name="connsiteX5" fmla="*/ 147360 w 296616"/>
                  <a:gd name="connsiteY5" fmla="*/ 215171 h 295753"/>
                  <a:gd name="connsiteX6" fmla="*/ 215845 w 296616"/>
                  <a:gd name="connsiteY6" fmla="*/ 149735 h 295753"/>
                  <a:gd name="connsiteX7" fmla="*/ 150694 w 296616"/>
                  <a:gd name="connsiteY7" fmla="*/ 81059 h 295753"/>
                  <a:gd name="connsiteX8" fmla="*/ 80780 w 296616"/>
                  <a:gd name="connsiteY8" fmla="*/ 147830 h 295753"/>
                  <a:gd name="connsiteX9" fmla="*/ 147360 w 296616"/>
                  <a:gd name="connsiteY9" fmla="*/ 215171 h 29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616" h="295753">
                    <a:moveTo>
                      <a:pt x="147646" y="295753"/>
                    </a:moveTo>
                    <a:cubicBezTo>
                      <a:pt x="64874" y="295467"/>
                      <a:pt x="-849" y="228983"/>
                      <a:pt x="8" y="146496"/>
                    </a:cubicBezTo>
                    <a:cubicBezTo>
                      <a:pt x="866" y="64867"/>
                      <a:pt x="65731" y="383"/>
                      <a:pt x="147550" y="2"/>
                    </a:cubicBezTo>
                    <a:cubicBezTo>
                      <a:pt x="230228" y="-379"/>
                      <a:pt x="296712" y="65629"/>
                      <a:pt x="296617" y="148020"/>
                    </a:cubicBezTo>
                    <a:cubicBezTo>
                      <a:pt x="296617" y="231078"/>
                      <a:pt x="231085" y="296039"/>
                      <a:pt x="147646" y="295753"/>
                    </a:cubicBezTo>
                    <a:close/>
                    <a:moveTo>
                      <a:pt x="147360" y="215171"/>
                    </a:moveTo>
                    <a:cubicBezTo>
                      <a:pt x="184603" y="215648"/>
                      <a:pt x="214702" y="186882"/>
                      <a:pt x="215845" y="149735"/>
                    </a:cubicBezTo>
                    <a:cubicBezTo>
                      <a:pt x="216988" y="112968"/>
                      <a:pt x="187746" y="82202"/>
                      <a:pt x="150694" y="81059"/>
                    </a:cubicBezTo>
                    <a:cubicBezTo>
                      <a:pt x="112213" y="79821"/>
                      <a:pt x="80780" y="109825"/>
                      <a:pt x="80780" y="147830"/>
                    </a:cubicBezTo>
                    <a:cubicBezTo>
                      <a:pt x="80685" y="184691"/>
                      <a:pt x="110403" y="214695"/>
                      <a:pt x="147360" y="215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</p:grp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7098E55-DAE7-88E0-545D-D888C7AEA604}"/>
              </a:ext>
            </a:extLst>
          </p:cNvPr>
          <p:cNvSpPr/>
          <p:nvPr/>
        </p:nvSpPr>
        <p:spPr>
          <a:xfrm>
            <a:off x="8538805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chemeClr val="accent3">
                  <a:lumMod val="10000"/>
                  <a:lumOff val="90000"/>
                </a:schemeClr>
              </a:gs>
              <a:gs pos="99000">
                <a:schemeClr val="accent1">
                  <a:lumMod val="10000"/>
                  <a:lumOff val="9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6E87790-2CD4-EB49-936C-3581090BAAA9}"/>
              </a:ext>
            </a:extLst>
          </p:cNvPr>
          <p:cNvGrpSpPr/>
          <p:nvPr/>
        </p:nvGrpSpPr>
        <p:grpSpPr>
          <a:xfrm>
            <a:off x="8690222" y="2294252"/>
            <a:ext cx="2175254" cy="2972899"/>
            <a:chOff x="5031223" y="2159781"/>
            <a:chExt cx="2175254" cy="297289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8B43C76-0F9F-DE5A-1C5C-10B10BD288B9}"/>
                </a:ext>
              </a:extLst>
            </p:cNvPr>
            <p:cNvSpPr txBox="1"/>
            <p:nvPr/>
          </p:nvSpPr>
          <p:spPr>
            <a:xfrm>
              <a:off x="5031223" y="3369687"/>
              <a:ext cx="21752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11D17B"/>
                      </a:gs>
                      <a:gs pos="10000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  <a:cs typeface="+mn-cs"/>
                </a:rPr>
                <a:t>统一项目结构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1D17B"/>
                    </a:gs>
                    <a:gs pos="10000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F16E0DB-DA2B-197C-5E87-332285BFA39B}"/>
                </a:ext>
              </a:extLst>
            </p:cNvPr>
            <p:cNvSpPr txBox="1"/>
            <p:nvPr/>
          </p:nvSpPr>
          <p:spPr>
            <a:xfrm>
              <a:off x="5054090" y="4423575"/>
              <a:ext cx="208786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提供标准、统一的项目结构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C84906F-5F9C-C38D-32F7-10DADC58A230}"/>
                </a:ext>
              </a:extLst>
            </p:cNvPr>
            <p:cNvCxnSpPr>
              <a:cxnSpLocks/>
            </p:cNvCxnSpPr>
            <p:nvPr/>
          </p:nvCxnSpPr>
          <p:spPr>
            <a:xfrm>
              <a:off x="5231532" y="3897118"/>
              <a:ext cx="1758757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1DBBBCF-BF8E-46DB-C49E-56233059898F}"/>
                </a:ext>
              </a:extLst>
            </p:cNvPr>
            <p:cNvGrpSpPr/>
            <p:nvPr/>
          </p:nvGrpSpPr>
          <p:grpSpPr>
            <a:xfrm>
              <a:off x="5736236" y="2159781"/>
              <a:ext cx="698885" cy="698921"/>
              <a:chOff x="4724375" y="2057398"/>
              <a:chExt cx="2743225" cy="2743367"/>
            </a:xfr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1"/>
            </a:gradFill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1745D476-FC7C-EB9C-0C02-768076C74028}"/>
                  </a:ext>
                </a:extLst>
              </p:cNvPr>
              <p:cNvSpPr/>
              <p:nvPr/>
            </p:nvSpPr>
            <p:spPr>
              <a:xfrm>
                <a:off x="4724375" y="2231850"/>
                <a:ext cx="2743225" cy="2253019"/>
              </a:xfrm>
              <a:custGeom>
                <a:avLst/>
                <a:gdLst>
                  <a:gd name="connsiteX0" fmla="*/ 934999 w 2743225"/>
                  <a:gd name="connsiteY0" fmla="*/ 628222 h 2253019"/>
                  <a:gd name="connsiteX1" fmla="*/ 805649 w 2743225"/>
                  <a:gd name="connsiteY1" fmla="*/ 503825 h 2253019"/>
                  <a:gd name="connsiteX2" fmla="*/ 601814 w 2743225"/>
                  <a:gd name="connsiteY2" fmla="*/ 299514 h 2253019"/>
                  <a:gd name="connsiteX3" fmla="*/ 552284 w 2743225"/>
                  <a:gd name="connsiteY3" fmla="*/ 288465 h 2253019"/>
                  <a:gd name="connsiteX4" fmla="*/ 365404 w 2743225"/>
                  <a:gd name="connsiteY4" fmla="*/ 193024 h 2253019"/>
                  <a:gd name="connsiteX5" fmla="*/ 463321 w 2743225"/>
                  <a:gd name="connsiteY5" fmla="*/ 6715 h 2253019"/>
                  <a:gd name="connsiteX6" fmla="*/ 647248 w 2743225"/>
                  <a:gd name="connsiteY6" fmla="*/ 106537 h 2253019"/>
                  <a:gd name="connsiteX7" fmla="*/ 645153 w 2743225"/>
                  <a:gd name="connsiteY7" fmla="*/ 201692 h 2253019"/>
                  <a:gd name="connsiteX8" fmla="*/ 650296 w 2743225"/>
                  <a:gd name="connsiteY8" fmla="*/ 233791 h 2253019"/>
                  <a:gd name="connsiteX9" fmla="*/ 981195 w 2743225"/>
                  <a:gd name="connsiteY9" fmla="*/ 565547 h 2253019"/>
                  <a:gd name="connsiteX10" fmla="*/ 988243 w 2743225"/>
                  <a:gd name="connsiteY10" fmla="*/ 570310 h 2253019"/>
                  <a:gd name="connsiteX11" fmla="*/ 1754815 w 2743225"/>
                  <a:gd name="connsiteY11" fmla="*/ 570596 h 2253019"/>
                  <a:gd name="connsiteX12" fmla="*/ 1771484 w 2743225"/>
                  <a:gd name="connsiteY12" fmla="*/ 556213 h 2253019"/>
                  <a:gd name="connsiteX13" fmla="*/ 2087047 w 2743225"/>
                  <a:gd name="connsiteY13" fmla="*/ 241411 h 2253019"/>
                  <a:gd name="connsiteX14" fmla="*/ 2097239 w 2743225"/>
                  <a:gd name="connsiteY14" fmla="*/ 196930 h 2253019"/>
                  <a:gd name="connsiteX15" fmla="*/ 2158104 w 2743225"/>
                  <a:gd name="connsiteY15" fmla="*/ 22622 h 2253019"/>
                  <a:gd name="connsiteX16" fmla="*/ 2342127 w 2743225"/>
                  <a:gd name="connsiteY16" fmla="*/ 44149 h 2253019"/>
                  <a:gd name="connsiteX17" fmla="*/ 2362987 w 2743225"/>
                  <a:gd name="connsiteY17" fmla="*/ 226171 h 2253019"/>
                  <a:gd name="connsiteX18" fmla="*/ 2189155 w 2743225"/>
                  <a:gd name="connsiteY18" fmla="*/ 288084 h 2253019"/>
                  <a:gd name="connsiteX19" fmla="*/ 2142293 w 2743225"/>
                  <a:gd name="connsiteY19" fmla="*/ 299038 h 2253019"/>
                  <a:gd name="connsiteX20" fmla="*/ 1811013 w 2743225"/>
                  <a:gd name="connsiteY20" fmla="*/ 629746 h 2253019"/>
                  <a:gd name="connsiteX21" fmla="*/ 1828444 w 2743225"/>
                  <a:gd name="connsiteY21" fmla="*/ 653368 h 2253019"/>
                  <a:gd name="connsiteX22" fmla="*/ 1948649 w 2743225"/>
                  <a:gd name="connsiteY22" fmla="*/ 948167 h 2253019"/>
                  <a:gd name="connsiteX23" fmla="*/ 1976367 w 2743225"/>
                  <a:gd name="connsiteY23" fmla="*/ 973598 h 2253019"/>
                  <a:gd name="connsiteX24" fmla="*/ 2427852 w 2743225"/>
                  <a:gd name="connsiteY24" fmla="*/ 973598 h 2253019"/>
                  <a:gd name="connsiteX25" fmla="*/ 2459666 w 2743225"/>
                  <a:gd name="connsiteY25" fmla="*/ 952929 h 2253019"/>
                  <a:gd name="connsiteX26" fmla="*/ 2626829 w 2743225"/>
                  <a:gd name="connsiteY26" fmla="*/ 868633 h 2253019"/>
                  <a:gd name="connsiteX27" fmla="*/ 2743225 w 2743225"/>
                  <a:gd name="connsiteY27" fmla="*/ 1012651 h 2253019"/>
                  <a:gd name="connsiteX28" fmla="*/ 2631020 w 2743225"/>
                  <a:gd name="connsiteY28" fmla="*/ 1157145 h 2253019"/>
                  <a:gd name="connsiteX29" fmla="*/ 2460237 w 2743225"/>
                  <a:gd name="connsiteY29" fmla="*/ 1075230 h 2253019"/>
                  <a:gd name="connsiteX30" fmla="*/ 2425947 w 2743225"/>
                  <a:gd name="connsiteY30" fmla="*/ 1053513 h 2253019"/>
                  <a:gd name="connsiteX31" fmla="*/ 1977319 w 2743225"/>
                  <a:gd name="connsiteY31" fmla="*/ 1053799 h 2253019"/>
                  <a:gd name="connsiteX32" fmla="*/ 1948554 w 2743225"/>
                  <a:gd name="connsiteY32" fmla="*/ 1077897 h 2253019"/>
                  <a:gd name="connsiteX33" fmla="*/ 1614798 w 2743225"/>
                  <a:gd name="connsiteY33" fmla="*/ 1540336 h 2253019"/>
                  <a:gd name="connsiteX34" fmla="*/ 1584508 w 2743225"/>
                  <a:gd name="connsiteY34" fmla="*/ 1589675 h 2253019"/>
                  <a:gd name="connsiteX35" fmla="*/ 1584889 w 2743225"/>
                  <a:gd name="connsiteY35" fmla="*/ 1661113 h 2253019"/>
                  <a:gd name="connsiteX36" fmla="*/ 1807012 w 2743225"/>
                  <a:gd name="connsiteY36" fmla="*/ 1637205 h 2253019"/>
                  <a:gd name="connsiteX37" fmla="*/ 1932647 w 2743225"/>
                  <a:gd name="connsiteY37" fmla="*/ 1822943 h 2253019"/>
                  <a:gd name="connsiteX38" fmla="*/ 2132482 w 2743225"/>
                  <a:gd name="connsiteY38" fmla="*/ 1790938 h 2253019"/>
                  <a:gd name="connsiteX39" fmla="*/ 2271547 w 2743225"/>
                  <a:gd name="connsiteY39" fmla="*/ 1937052 h 2253019"/>
                  <a:gd name="connsiteX40" fmla="*/ 2296026 w 2743225"/>
                  <a:gd name="connsiteY40" fmla="*/ 1921526 h 2253019"/>
                  <a:gd name="connsiteX41" fmla="*/ 2623686 w 2743225"/>
                  <a:gd name="connsiteY41" fmla="*/ 2096596 h 2253019"/>
                  <a:gd name="connsiteX42" fmla="*/ 2623876 w 2743225"/>
                  <a:gd name="connsiteY42" fmla="*/ 2205181 h 2253019"/>
                  <a:gd name="connsiteX43" fmla="*/ 2582633 w 2743225"/>
                  <a:gd name="connsiteY43" fmla="*/ 2252996 h 2253019"/>
                  <a:gd name="connsiteX44" fmla="*/ 2543581 w 2743225"/>
                  <a:gd name="connsiteY44" fmla="*/ 2205848 h 2253019"/>
                  <a:gd name="connsiteX45" fmla="*/ 2543295 w 2743225"/>
                  <a:gd name="connsiteY45" fmla="*/ 2108693 h 2253019"/>
                  <a:gd name="connsiteX46" fmla="*/ 2420518 w 2743225"/>
                  <a:gd name="connsiteY46" fmla="*/ 1968961 h 2253019"/>
                  <a:gd name="connsiteX47" fmla="*/ 2277547 w 2743225"/>
                  <a:gd name="connsiteY47" fmla="*/ 2094214 h 2253019"/>
                  <a:gd name="connsiteX48" fmla="*/ 2263260 w 2743225"/>
                  <a:gd name="connsiteY48" fmla="*/ 2129457 h 2253019"/>
                  <a:gd name="connsiteX49" fmla="*/ 2225065 w 2743225"/>
                  <a:gd name="connsiteY49" fmla="*/ 2137458 h 2253019"/>
                  <a:gd name="connsiteX50" fmla="*/ 2198109 w 2743225"/>
                  <a:gd name="connsiteY50" fmla="*/ 2098882 h 2253019"/>
                  <a:gd name="connsiteX51" fmla="*/ 2196490 w 2743225"/>
                  <a:gd name="connsiteY51" fmla="*/ 1996202 h 2253019"/>
                  <a:gd name="connsiteX52" fmla="*/ 2064378 w 2743225"/>
                  <a:gd name="connsiteY52" fmla="*/ 1860376 h 2253019"/>
                  <a:gd name="connsiteX53" fmla="*/ 1931504 w 2743225"/>
                  <a:gd name="connsiteY53" fmla="*/ 1995631 h 2253019"/>
                  <a:gd name="connsiteX54" fmla="*/ 1931314 w 2743225"/>
                  <a:gd name="connsiteY54" fmla="*/ 2095643 h 2253019"/>
                  <a:gd name="connsiteX55" fmla="*/ 1890928 w 2743225"/>
                  <a:gd name="connsiteY55" fmla="*/ 2140982 h 2253019"/>
                  <a:gd name="connsiteX56" fmla="*/ 1851113 w 2743225"/>
                  <a:gd name="connsiteY56" fmla="*/ 2095262 h 2253019"/>
                  <a:gd name="connsiteX57" fmla="*/ 1850446 w 2743225"/>
                  <a:gd name="connsiteY57" fmla="*/ 1832372 h 2253019"/>
                  <a:gd name="connsiteX58" fmla="*/ 1693855 w 2743225"/>
                  <a:gd name="connsiteY58" fmla="*/ 1699975 h 2253019"/>
                  <a:gd name="connsiteX59" fmla="*/ 1585270 w 2743225"/>
                  <a:gd name="connsiteY59" fmla="*/ 1831801 h 2253019"/>
                  <a:gd name="connsiteX60" fmla="*/ 1584889 w 2743225"/>
                  <a:gd name="connsiteY60" fmla="*/ 2077546 h 2253019"/>
                  <a:gd name="connsiteX61" fmla="*/ 1583842 w 2743225"/>
                  <a:gd name="connsiteY61" fmla="*/ 2106026 h 2253019"/>
                  <a:gd name="connsiteX62" fmla="*/ 1544980 w 2743225"/>
                  <a:gd name="connsiteY62" fmla="*/ 2140601 h 2253019"/>
                  <a:gd name="connsiteX63" fmla="*/ 1505451 w 2743225"/>
                  <a:gd name="connsiteY63" fmla="*/ 2106883 h 2253019"/>
                  <a:gd name="connsiteX64" fmla="*/ 1503832 w 2743225"/>
                  <a:gd name="connsiteY64" fmla="*/ 2061258 h 2253019"/>
                  <a:gd name="connsiteX65" fmla="*/ 1503832 w 2743225"/>
                  <a:gd name="connsiteY65" fmla="*/ 1024081 h 2253019"/>
                  <a:gd name="connsiteX66" fmla="*/ 1376197 w 2743225"/>
                  <a:gd name="connsiteY66" fmla="*/ 881301 h 2253019"/>
                  <a:gd name="connsiteX67" fmla="*/ 1238846 w 2743225"/>
                  <a:gd name="connsiteY67" fmla="*/ 1017032 h 2253019"/>
                  <a:gd name="connsiteX68" fmla="*/ 1238560 w 2743225"/>
                  <a:gd name="connsiteY68" fmla="*/ 1422797 h 2253019"/>
                  <a:gd name="connsiteX69" fmla="*/ 1238560 w 2743225"/>
                  <a:gd name="connsiteY69" fmla="*/ 1705690 h 2253019"/>
                  <a:gd name="connsiteX70" fmla="*/ 1238084 w 2743225"/>
                  <a:gd name="connsiteY70" fmla="*/ 1731407 h 2253019"/>
                  <a:gd name="connsiteX71" fmla="*/ 1197317 w 2743225"/>
                  <a:gd name="connsiteY71" fmla="*/ 1770174 h 2253019"/>
                  <a:gd name="connsiteX72" fmla="*/ 1158265 w 2743225"/>
                  <a:gd name="connsiteY72" fmla="*/ 1729979 h 2253019"/>
                  <a:gd name="connsiteX73" fmla="*/ 1158169 w 2743225"/>
                  <a:gd name="connsiteY73" fmla="*/ 1578531 h 2253019"/>
                  <a:gd name="connsiteX74" fmla="*/ 1135976 w 2743225"/>
                  <a:gd name="connsiteY74" fmla="*/ 1544336 h 2253019"/>
                  <a:gd name="connsiteX75" fmla="*/ 794124 w 2743225"/>
                  <a:gd name="connsiteY75" fmla="*/ 1075421 h 2253019"/>
                  <a:gd name="connsiteX76" fmla="*/ 769264 w 2743225"/>
                  <a:gd name="connsiteY76" fmla="*/ 1053513 h 2253019"/>
                  <a:gd name="connsiteX77" fmla="*/ 312064 w 2743225"/>
                  <a:gd name="connsiteY77" fmla="*/ 1053132 h 2253019"/>
                  <a:gd name="connsiteX78" fmla="*/ 280726 w 2743225"/>
                  <a:gd name="connsiteY78" fmla="*/ 1079230 h 2253019"/>
                  <a:gd name="connsiteX79" fmla="*/ 112896 w 2743225"/>
                  <a:gd name="connsiteY79" fmla="*/ 1157240 h 2253019"/>
                  <a:gd name="connsiteX80" fmla="*/ 25 w 2743225"/>
                  <a:gd name="connsiteY80" fmla="*/ 1016556 h 2253019"/>
                  <a:gd name="connsiteX81" fmla="*/ 112610 w 2743225"/>
                  <a:gd name="connsiteY81" fmla="*/ 869776 h 2253019"/>
                  <a:gd name="connsiteX82" fmla="*/ 280060 w 2743225"/>
                  <a:gd name="connsiteY82" fmla="*/ 946833 h 2253019"/>
                  <a:gd name="connsiteX83" fmla="*/ 325589 w 2743225"/>
                  <a:gd name="connsiteY83" fmla="*/ 973598 h 2253019"/>
                  <a:gd name="connsiteX84" fmla="*/ 754214 w 2743225"/>
                  <a:gd name="connsiteY84" fmla="*/ 973694 h 2253019"/>
                  <a:gd name="connsiteX85" fmla="*/ 796124 w 2743225"/>
                  <a:gd name="connsiteY85" fmla="*/ 937975 h 2253019"/>
                  <a:gd name="connsiteX86" fmla="*/ 934999 w 2743225"/>
                  <a:gd name="connsiteY86" fmla="*/ 628222 h 2253019"/>
                  <a:gd name="connsiteX87" fmla="*/ 1157979 w 2743225"/>
                  <a:gd name="connsiteY87" fmla="*/ 1462326 h 2253019"/>
                  <a:gd name="connsiteX88" fmla="*/ 1158265 w 2743225"/>
                  <a:gd name="connsiteY88" fmla="*/ 1413463 h 2253019"/>
                  <a:gd name="connsiteX89" fmla="*/ 1128261 w 2743225"/>
                  <a:gd name="connsiteY89" fmla="*/ 1352884 h 2253019"/>
                  <a:gd name="connsiteX90" fmla="*/ 972146 w 2743225"/>
                  <a:gd name="connsiteY90" fmla="*/ 887302 h 2253019"/>
                  <a:gd name="connsiteX91" fmla="*/ 1367243 w 2743225"/>
                  <a:gd name="connsiteY91" fmla="*/ 594408 h 2253019"/>
                  <a:gd name="connsiteX92" fmla="*/ 1562696 w 2743225"/>
                  <a:gd name="connsiteY92" fmla="*/ 640509 h 2253019"/>
                  <a:gd name="connsiteX93" fmla="*/ 1584318 w 2743225"/>
                  <a:gd name="connsiteY93" fmla="*/ 695087 h 2253019"/>
                  <a:gd name="connsiteX94" fmla="*/ 1528311 w 2743225"/>
                  <a:gd name="connsiteY94" fmla="*/ 712994 h 2253019"/>
                  <a:gd name="connsiteX95" fmla="*/ 1494307 w 2743225"/>
                  <a:gd name="connsiteY95" fmla="*/ 698135 h 2253019"/>
                  <a:gd name="connsiteX96" fmla="*/ 1086065 w 2743225"/>
                  <a:gd name="connsiteY96" fmla="*/ 832057 h 2253019"/>
                  <a:gd name="connsiteX97" fmla="*/ 1136548 w 2743225"/>
                  <a:gd name="connsiteY97" fmla="*/ 1256491 h 2253019"/>
                  <a:gd name="connsiteX98" fmla="*/ 1156645 w 2743225"/>
                  <a:gd name="connsiteY98" fmla="*/ 1271826 h 2253019"/>
                  <a:gd name="connsiteX99" fmla="*/ 1158265 w 2743225"/>
                  <a:gd name="connsiteY99" fmla="*/ 1239917 h 2253019"/>
                  <a:gd name="connsiteX100" fmla="*/ 1159122 w 2743225"/>
                  <a:gd name="connsiteY100" fmla="*/ 1022747 h 2253019"/>
                  <a:gd name="connsiteX101" fmla="*/ 1175600 w 2743225"/>
                  <a:gd name="connsiteY101" fmla="*/ 930926 h 2253019"/>
                  <a:gd name="connsiteX102" fmla="*/ 1409820 w 2743225"/>
                  <a:gd name="connsiteY102" fmla="*/ 803387 h 2253019"/>
                  <a:gd name="connsiteX103" fmla="*/ 1584508 w 2743225"/>
                  <a:gd name="connsiteY103" fmla="*/ 1001983 h 2253019"/>
                  <a:gd name="connsiteX104" fmla="*/ 1585461 w 2743225"/>
                  <a:gd name="connsiteY104" fmla="*/ 1239155 h 2253019"/>
                  <a:gd name="connsiteX105" fmla="*/ 1586890 w 2743225"/>
                  <a:gd name="connsiteY105" fmla="*/ 1270969 h 2253019"/>
                  <a:gd name="connsiteX106" fmla="*/ 1705285 w 2743225"/>
                  <a:gd name="connsiteY106" fmla="*/ 963216 h 2253019"/>
                  <a:gd name="connsiteX107" fmla="*/ 1655089 w 2743225"/>
                  <a:gd name="connsiteY107" fmla="*/ 827675 h 2253019"/>
                  <a:gd name="connsiteX108" fmla="*/ 1666233 w 2743225"/>
                  <a:gd name="connsiteY108" fmla="*/ 771763 h 2253019"/>
                  <a:gd name="connsiteX109" fmla="*/ 1721287 w 2743225"/>
                  <a:gd name="connsiteY109" fmla="*/ 782622 h 2253019"/>
                  <a:gd name="connsiteX110" fmla="*/ 1743576 w 2743225"/>
                  <a:gd name="connsiteY110" fmla="*/ 819103 h 2253019"/>
                  <a:gd name="connsiteX111" fmla="*/ 1608416 w 2743225"/>
                  <a:gd name="connsiteY111" fmla="*/ 1359170 h 2253019"/>
                  <a:gd name="connsiteX112" fmla="*/ 1586699 w 2743225"/>
                  <a:gd name="connsiteY112" fmla="*/ 1382697 h 2253019"/>
                  <a:gd name="connsiteX113" fmla="*/ 1585651 w 2743225"/>
                  <a:gd name="connsiteY113" fmla="*/ 1462993 h 2253019"/>
                  <a:gd name="connsiteX114" fmla="*/ 1863972 w 2743225"/>
                  <a:gd name="connsiteY114" fmla="*/ 919401 h 2253019"/>
                  <a:gd name="connsiteX115" fmla="*/ 1364481 w 2743225"/>
                  <a:gd name="connsiteY115" fmla="*/ 512112 h 2253019"/>
                  <a:gd name="connsiteX116" fmla="*/ 876325 w 2743225"/>
                  <a:gd name="connsiteY116" fmla="*/ 942452 h 2253019"/>
                  <a:gd name="connsiteX117" fmla="*/ 1157979 w 2743225"/>
                  <a:gd name="connsiteY117" fmla="*/ 1462326 h 2253019"/>
                  <a:gd name="connsiteX118" fmla="*/ 215861 w 2743225"/>
                  <a:gd name="connsiteY118" fmla="*/ 1012841 h 2253019"/>
                  <a:gd name="connsiteX119" fmla="*/ 148615 w 2743225"/>
                  <a:gd name="connsiteY119" fmla="*/ 946071 h 2253019"/>
                  <a:gd name="connsiteX120" fmla="*/ 80606 w 2743225"/>
                  <a:gd name="connsiteY120" fmla="*/ 1012270 h 2253019"/>
                  <a:gd name="connsiteX121" fmla="*/ 149567 w 2743225"/>
                  <a:gd name="connsiteY121" fmla="*/ 1080374 h 2253019"/>
                  <a:gd name="connsiteX122" fmla="*/ 215861 w 2743225"/>
                  <a:gd name="connsiteY122" fmla="*/ 1012841 h 2253019"/>
                  <a:gd name="connsiteX123" fmla="*/ 2598826 w 2743225"/>
                  <a:gd name="connsiteY123" fmla="*/ 946166 h 2253019"/>
                  <a:gd name="connsiteX124" fmla="*/ 2527960 w 2743225"/>
                  <a:gd name="connsiteY124" fmla="*/ 1008936 h 2253019"/>
                  <a:gd name="connsiteX125" fmla="*/ 2589968 w 2743225"/>
                  <a:gd name="connsiteY125" fmla="*/ 1080183 h 2253019"/>
                  <a:gd name="connsiteX126" fmla="*/ 2662834 w 2743225"/>
                  <a:gd name="connsiteY126" fmla="*/ 1016270 h 2253019"/>
                  <a:gd name="connsiteX127" fmla="*/ 2598826 w 2743225"/>
                  <a:gd name="connsiteY127" fmla="*/ 946166 h 2253019"/>
                  <a:gd name="connsiteX128" fmla="*/ 506183 w 2743225"/>
                  <a:gd name="connsiteY128" fmla="*/ 81010 h 2253019"/>
                  <a:gd name="connsiteX129" fmla="*/ 439699 w 2743225"/>
                  <a:gd name="connsiteY129" fmla="*/ 148638 h 2253019"/>
                  <a:gd name="connsiteX130" fmla="*/ 507231 w 2743225"/>
                  <a:gd name="connsiteY130" fmla="*/ 215503 h 2253019"/>
                  <a:gd name="connsiteX131" fmla="*/ 573620 w 2743225"/>
                  <a:gd name="connsiteY131" fmla="*/ 147876 h 2253019"/>
                  <a:gd name="connsiteX132" fmla="*/ 506183 w 2743225"/>
                  <a:gd name="connsiteY132" fmla="*/ 81010 h 2253019"/>
                  <a:gd name="connsiteX133" fmla="*/ 2237543 w 2743225"/>
                  <a:gd name="connsiteY133" fmla="*/ 215503 h 2253019"/>
                  <a:gd name="connsiteX134" fmla="*/ 2303836 w 2743225"/>
                  <a:gd name="connsiteY134" fmla="*/ 148162 h 2253019"/>
                  <a:gd name="connsiteX135" fmla="*/ 2234494 w 2743225"/>
                  <a:gd name="connsiteY135" fmla="*/ 81106 h 2253019"/>
                  <a:gd name="connsiteX136" fmla="*/ 2169820 w 2743225"/>
                  <a:gd name="connsiteY136" fmla="*/ 149781 h 2253019"/>
                  <a:gd name="connsiteX137" fmla="*/ 2237543 w 2743225"/>
                  <a:gd name="connsiteY137" fmla="*/ 215503 h 2253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2743225" h="2253019">
                    <a:moveTo>
                      <a:pt x="934999" y="628222"/>
                    </a:moveTo>
                    <a:cubicBezTo>
                      <a:pt x="890612" y="585550"/>
                      <a:pt x="847559" y="545259"/>
                      <a:pt x="805649" y="503825"/>
                    </a:cubicBezTo>
                    <a:cubicBezTo>
                      <a:pt x="737260" y="436198"/>
                      <a:pt x="668965" y="368475"/>
                      <a:pt x="601814" y="299514"/>
                    </a:cubicBezTo>
                    <a:cubicBezTo>
                      <a:pt x="586193" y="283512"/>
                      <a:pt x="573525" y="281226"/>
                      <a:pt x="552284" y="288465"/>
                    </a:cubicBezTo>
                    <a:cubicBezTo>
                      <a:pt x="473036" y="315421"/>
                      <a:pt x="389788" y="271796"/>
                      <a:pt x="365404" y="193024"/>
                    </a:cubicBezTo>
                    <a:cubicBezTo>
                      <a:pt x="340829" y="113491"/>
                      <a:pt x="384073" y="31099"/>
                      <a:pt x="463321" y="6715"/>
                    </a:cubicBezTo>
                    <a:cubicBezTo>
                      <a:pt x="542378" y="-17669"/>
                      <a:pt x="628008" y="26337"/>
                      <a:pt x="647248" y="106537"/>
                    </a:cubicBezTo>
                    <a:cubicBezTo>
                      <a:pt x="654392" y="136351"/>
                      <a:pt x="645629" y="169879"/>
                      <a:pt x="645153" y="201692"/>
                    </a:cubicBezTo>
                    <a:cubicBezTo>
                      <a:pt x="644962" y="212551"/>
                      <a:pt x="644105" y="227410"/>
                      <a:pt x="650296" y="233791"/>
                    </a:cubicBezTo>
                    <a:cubicBezTo>
                      <a:pt x="759929" y="345043"/>
                      <a:pt x="870705" y="455248"/>
                      <a:pt x="981195" y="565547"/>
                    </a:cubicBezTo>
                    <a:cubicBezTo>
                      <a:pt x="983100" y="567452"/>
                      <a:pt x="985862" y="568690"/>
                      <a:pt x="988243" y="570310"/>
                    </a:cubicBezTo>
                    <a:cubicBezTo>
                      <a:pt x="1242751" y="384477"/>
                      <a:pt x="1496974" y="383620"/>
                      <a:pt x="1754815" y="570596"/>
                    </a:cubicBezTo>
                    <a:cubicBezTo>
                      <a:pt x="1759006" y="566976"/>
                      <a:pt x="1765674" y="562023"/>
                      <a:pt x="1771484" y="556213"/>
                    </a:cubicBezTo>
                    <a:cubicBezTo>
                      <a:pt x="1876640" y="451247"/>
                      <a:pt x="1981510" y="345996"/>
                      <a:pt x="2087047" y="241411"/>
                    </a:cubicBezTo>
                    <a:cubicBezTo>
                      <a:pt x="2101049" y="227505"/>
                      <a:pt x="2104193" y="216361"/>
                      <a:pt x="2097239" y="196930"/>
                    </a:cubicBezTo>
                    <a:cubicBezTo>
                      <a:pt x="2073141" y="130159"/>
                      <a:pt x="2099144" y="59198"/>
                      <a:pt x="2158104" y="22622"/>
                    </a:cubicBezTo>
                    <a:cubicBezTo>
                      <a:pt x="2216683" y="-13668"/>
                      <a:pt x="2293835" y="-4619"/>
                      <a:pt x="2342127" y="44149"/>
                    </a:cubicBezTo>
                    <a:cubicBezTo>
                      <a:pt x="2389180" y="91774"/>
                      <a:pt x="2398039" y="168355"/>
                      <a:pt x="2362987" y="226171"/>
                    </a:cubicBezTo>
                    <a:cubicBezTo>
                      <a:pt x="2327173" y="285322"/>
                      <a:pt x="2256116" y="311801"/>
                      <a:pt x="2189155" y="288084"/>
                    </a:cubicBezTo>
                    <a:cubicBezTo>
                      <a:pt x="2168772" y="280845"/>
                      <a:pt x="2156961" y="284274"/>
                      <a:pt x="2142293" y="299038"/>
                    </a:cubicBezTo>
                    <a:cubicBezTo>
                      <a:pt x="2032945" y="409147"/>
                      <a:pt x="1922741" y="518398"/>
                      <a:pt x="1811013" y="629746"/>
                    </a:cubicBezTo>
                    <a:cubicBezTo>
                      <a:pt x="1817585" y="638699"/>
                      <a:pt x="1822824" y="646224"/>
                      <a:pt x="1828444" y="653368"/>
                    </a:cubicBezTo>
                    <a:cubicBezTo>
                      <a:pt x="1896738" y="740140"/>
                      <a:pt x="1937314" y="838438"/>
                      <a:pt x="1948649" y="948167"/>
                    </a:cubicBezTo>
                    <a:cubicBezTo>
                      <a:pt x="1950649" y="967788"/>
                      <a:pt x="1957031" y="973694"/>
                      <a:pt x="1976367" y="973598"/>
                    </a:cubicBezTo>
                    <a:cubicBezTo>
                      <a:pt x="2126862" y="972931"/>
                      <a:pt x="2277357" y="973027"/>
                      <a:pt x="2427852" y="973598"/>
                    </a:cubicBezTo>
                    <a:cubicBezTo>
                      <a:pt x="2444521" y="973694"/>
                      <a:pt x="2452522" y="968360"/>
                      <a:pt x="2459666" y="952929"/>
                    </a:cubicBezTo>
                    <a:cubicBezTo>
                      <a:pt x="2490241" y="887016"/>
                      <a:pt x="2558916" y="853202"/>
                      <a:pt x="2626829" y="868633"/>
                    </a:cubicBezTo>
                    <a:cubicBezTo>
                      <a:pt x="2694743" y="884063"/>
                      <a:pt x="2742939" y="943690"/>
                      <a:pt x="2743225" y="1012651"/>
                    </a:cubicBezTo>
                    <a:cubicBezTo>
                      <a:pt x="2743510" y="1080564"/>
                      <a:pt x="2696362" y="1141238"/>
                      <a:pt x="2631020" y="1157145"/>
                    </a:cubicBezTo>
                    <a:cubicBezTo>
                      <a:pt x="2560726" y="1174195"/>
                      <a:pt x="2491669" y="1142000"/>
                      <a:pt x="2460237" y="1075230"/>
                    </a:cubicBezTo>
                    <a:cubicBezTo>
                      <a:pt x="2452426" y="1058752"/>
                      <a:pt x="2443568" y="1053513"/>
                      <a:pt x="2425947" y="1053513"/>
                    </a:cubicBezTo>
                    <a:cubicBezTo>
                      <a:pt x="2276405" y="1054180"/>
                      <a:pt x="2126862" y="1054180"/>
                      <a:pt x="1977319" y="1053799"/>
                    </a:cubicBezTo>
                    <a:cubicBezTo>
                      <a:pt x="1959317" y="1053704"/>
                      <a:pt x="1951316" y="1057228"/>
                      <a:pt x="1948554" y="1077897"/>
                    </a:cubicBezTo>
                    <a:cubicBezTo>
                      <a:pt x="1920169" y="1291447"/>
                      <a:pt x="1808822" y="1446514"/>
                      <a:pt x="1614798" y="1540336"/>
                    </a:cubicBezTo>
                    <a:cubicBezTo>
                      <a:pt x="1590985" y="1551861"/>
                      <a:pt x="1582127" y="1564434"/>
                      <a:pt x="1584508" y="1589675"/>
                    </a:cubicBezTo>
                    <a:cubicBezTo>
                      <a:pt x="1586604" y="1611202"/>
                      <a:pt x="1584889" y="1633109"/>
                      <a:pt x="1584889" y="1661113"/>
                    </a:cubicBezTo>
                    <a:cubicBezTo>
                      <a:pt x="1657851" y="1614440"/>
                      <a:pt x="1730908" y="1601867"/>
                      <a:pt x="1807012" y="1637205"/>
                    </a:cubicBezTo>
                    <a:cubicBezTo>
                      <a:pt x="1883784" y="1672924"/>
                      <a:pt x="1922265" y="1736360"/>
                      <a:pt x="1932647" y="1822943"/>
                    </a:cubicBezTo>
                    <a:cubicBezTo>
                      <a:pt x="1996084" y="1781604"/>
                      <a:pt x="2061711" y="1766555"/>
                      <a:pt x="2132482" y="1790938"/>
                    </a:cubicBezTo>
                    <a:cubicBezTo>
                      <a:pt x="2202205" y="1814942"/>
                      <a:pt x="2246305" y="1864567"/>
                      <a:pt x="2271547" y="1937052"/>
                    </a:cubicBezTo>
                    <a:cubicBezTo>
                      <a:pt x="2280881" y="1931051"/>
                      <a:pt x="2288406" y="1926193"/>
                      <a:pt x="2296026" y="1921526"/>
                    </a:cubicBezTo>
                    <a:cubicBezTo>
                      <a:pt x="2438425" y="1833134"/>
                      <a:pt x="2618352" y="1929146"/>
                      <a:pt x="2623686" y="2096596"/>
                    </a:cubicBezTo>
                    <a:cubicBezTo>
                      <a:pt x="2624829" y="2132791"/>
                      <a:pt x="2624448" y="2168986"/>
                      <a:pt x="2623876" y="2205181"/>
                    </a:cubicBezTo>
                    <a:cubicBezTo>
                      <a:pt x="2623400" y="2235375"/>
                      <a:pt x="2607017" y="2253758"/>
                      <a:pt x="2582633" y="2252996"/>
                    </a:cubicBezTo>
                    <a:cubicBezTo>
                      <a:pt x="2559487" y="2252330"/>
                      <a:pt x="2544057" y="2234327"/>
                      <a:pt x="2543581" y="2205848"/>
                    </a:cubicBezTo>
                    <a:cubicBezTo>
                      <a:pt x="2543009" y="2173463"/>
                      <a:pt x="2543676" y="2141078"/>
                      <a:pt x="2543295" y="2108693"/>
                    </a:cubicBezTo>
                    <a:cubicBezTo>
                      <a:pt x="2542438" y="2031635"/>
                      <a:pt x="2491003" y="1973247"/>
                      <a:pt x="2420518" y="1968961"/>
                    </a:cubicBezTo>
                    <a:cubicBezTo>
                      <a:pt x="2345461" y="1964389"/>
                      <a:pt x="2287834" y="2015443"/>
                      <a:pt x="2277547" y="2094214"/>
                    </a:cubicBezTo>
                    <a:cubicBezTo>
                      <a:pt x="2275928" y="2106692"/>
                      <a:pt x="2271928" y="2122504"/>
                      <a:pt x="2263260" y="2129457"/>
                    </a:cubicBezTo>
                    <a:cubicBezTo>
                      <a:pt x="2253735" y="2137077"/>
                      <a:pt x="2233732" y="2142602"/>
                      <a:pt x="2225065" y="2137458"/>
                    </a:cubicBezTo>
                    <a:cubicBezTo>
                      <a:pt x="2212492" y="2130029"/>
                      <a:pt x="2199728" y="2113074"/>
                      <a:pt x="2198109" y="2098882"/>
                    </a:cubicBezTo>
                    <a:cubicBezTo>
                      <a:pt x="2194204" y="2065068"/>
                      <a:pt x="2197156" y="2030492"/>
                      <a:pt x="2196490" y="1996202"/>
                    </a:cubicBezTo>
                    <a:cubicBezTo>
                      <a:pt x="2195061" y="1918288"/>
                      <a:pt x="2138578" y="1860471"/>
                      <a:pt x="2064378" y="1860376"/>
                    </a:cubicBezTo>
                    <a:cubicBezTo>
                      <a:pt x="1989892" y="1860280"/>
                      <a:pt x="1932933" y="1917907"/>
                      <a:pt x="1931504" y="1995631"/>
                    </a:cubicBezTo>
                    <a:cubicBezTo>
                      <a:pt x="1930837" y="2028968"/>
                      <a:pt x="1932076" y="2062306"/>
                      <a:pt x="1931314" y="2095643"/>
                    </a:cubicBezTo>
                    <a:cubicBezTo>
                      <a:pt x="1930647" y="2124504"/>
                      <a:pt x="1915121" y="2141078"/>
                      <a:pt x="1890928" y="2140982"/>
                    </a:cubicBezTo>
                    <a:cubicBezTo>
                      <a:pt x="1866639" y="2140887"/>
                      <a:pt x="1851304" y="2124504"/>
                      <a:pt x="1851113" y="2095262"/>
                    </a:cubicBezTo>
                    <a:cubicBezTo>
                      <a:pt x="1850542" y="2007632"/>
                      <a:pt x="1851875" y="1920002"/>
                      <a:pt x="1850446" y="1832372"/>
                    </a:cubicBezTo>
                    <a:cubicBezTo>
                      <a:pt x="1849018" y="1745600"/>
                      <a:pt x="1777580" y="1686163"/>
                      <a:pt x="1693855" y="1699975"/>
                    </a:cubicBezTo>
                    <a:cubicBezTo>
                      <a:pt x="1631657" y="1710262"/>
                      <a:pt x="1586128" y="1764268"/>
                      <a:pt x="1585270" y="1831801"/>
                    </a:cubicBezTo>
                    <a:cubicBezTo>
                      <a:pt x="1584223" y="1913716"/>
                      <a:pt x="1584985" y="1995631"/>
                      <a:pt x="1584889" y="2077546"/>
                    </a:cubicBezTo>
                    <a:cubicBezTo>
                      <a:pt x="1584889" y="2087071"/>
                      <a:pt x="1585461" y="2096786"/>
                      <a:pt x="1583842" y="2106026"/>
                    </a:cubicBezTo>
                    <a:cubicBezTo>
                      <a:pt x="1580222" y="2127552"/>
                      <a:pt x="1567173" y="2140220"/>
                      <a:pt x="1544980" y="2140601"/>
                    </a:cubicBezTo>
                    <a:cubicBezTo>
                      <a:pt x="1522786" y="2140887"/>
                      <a:pt x="1508975" y="2128219"/>
                      <a:pt x="1505451" y="2106883"/>
                    </a:cubicBezTo>
                    <a:cubicBezTo>
                      <a:pt x="1502974" y="2092024"/>
                      <a:pt x="1503832" y="2076498"/>
                      <a:pt x="1503832" y="2061258"/>
                    </a:cubicBezTo>
                    <a:cubicBezTo>
                      <a:pt x="1503832" y="1715501"/>
                      <a:pt x="1503832" y="1369838"/>
                      <a:pt x="1503832" y="1024081"/>
                    </a:cubicBezTo>
                    <a:cubicBezTo>
                      <a:pt x="1503832" y="941499"/>
                      <a:pt x="1451920" y="883492"/>
                      <a:pt x="1376197" y="881301"/>
                    </a:cubicBezTo>
                    <a:cubicBezTo>
                      <a:pt x="1297806" y="879015"/>
                      <a:pt x="1239322" y="935784"/>
                      <a:pt x="1238846" y="1017032"/>
                    </a:cubicBezTo>
                    <a:cubicBezTo>
                      <a:pt x="1238084" y="1152287"/>
                      <a:pt x="1238560" y="1287542"/>
                      <a:pt x="1238560" y="1422797"/>
                    </a:cubicBezTo>
                    <a:cubicBezTo>
                      <a:pt x="1238560" y="1517095"/>
                      <a:pt x="1238560" y="1611392"/>
                      <a:pt x="1238560" y="1705690"/>
                    </a:cubicBezTo>
                    <a:cubicBezTo>
                      <a:pt x="1238560" y="1714262"/>
                      <a:pt x="1239037" y="1722930"/>
                      <a:pt x="1238084" y="1731407"/>
                    </a:cubicBezTo>
                    <a:cubicBezTo>
                      <a:pt x="1235512" y="1755696"/>
                      <a:pt x="1222368" y="1770555"/>
                      <a:pt x="1197317" y="1770174"/>
                    </a:cubicBezTo>
                    <a:cubicBezTo>
                      <a:pt x="1172171" y="1769793"/>
                      <a:pt x="1158741" y="1754363"/>
                      <a:pt x="1158265" y="1729979"/>
                    </a:cubicBezTo>
                    <a:cubicBezTo>
                      <a:pt x="1157312" y="1679496"/>
                      <a:pt x="1157122" y="1629013"/>
                      <a:pt x="1158169" y="1578531"/>
                    </a:cubicBezTo>
                    <a:cubicBezTo>
                      <a:pt x="1158550" y="1560624"/>
                      <a:pt x="1152169" y="1551956"/>
                      <a:pt x="1135976" y="1544336"/>
                    </a:cubicBezTo>
                    <a:cubicBezTo>
                      <a:pt x="936904" y="1450325"/>
                      <a:pt x="822223" y="1294114"/>
                      <a:pt x="794124" y="1075421"/>
                    </a:cubicBezTo>
                    <a:cubicBezTo>
                      <a:pt x="791838" y="1057895"/>
                      <a:pt x="785551" y="1053513"/>
                      <a:pt x="769264" y="1053513"/>
                    </a:cubicBezTo>
                    <a:cubicBezTo>
                      <a:pt x="616864" y="1053989"/>
                      <a:pt x="464464" y="1054275"/>
                      <a:pt x="312064" y="1053132"/>
                    </a:cubicBezTo>
                    <a:cubicBezTo>
                      <a:pt x="290918" y="1052942"/>
                      <a:pt x="287584" y="1065896"/>
                      <a:pt x="280726" y="1079230"/>
                    </a:cubicBezTo>
                    <a:cubicBezTo>
                      <a:pt x="248722" y="1142191"/>
                      <a:pt x="181381" y="1173338"/>
                      <a:pt x="112896" y="1157240"/>
                    </a:cubicBezTo>
                    <a:cubicBezTo>
                      <a:pt x="48697" y="1142096"/>
                      <a:pt x="1263" y="1083136"/>
                      <a:pt x="25" y="1016556"/>
                    </a:cubicBezTo>
                    <a:cubicBezTo>
                      <a:pt x="-1214" y="946833"/>
                      <a:pt x="44411" y="887302"/>
                      <a:pt x="112610" y="869776"/>
                    </a:cubicBezTo>
                    <a:cubicBezTo>
                      <a:pt x="179666" y="852440"/>
                      <a:pt x="250532" y="883206"/>
                      <a:pt x="280060" y="946833"/>
                    </a:cubicBezTo>
                    <a:cubicBezTo>
                      <a:pt x="290632" y="969502"/>
                      <a:pt x="303491" y="973694"/>
                      <a:pt x="325589" y="973598"/>
                    </a:cubicBezTo>
                    <a:cubicBezTo>
                      <a:pt x="468464" y="972741"/>
                      <a:pt x="611339" y="972550"/>
                      <a:pt x="754214" y="973694"/>
                    </a:cubicBezTo>
                    <a:cubicBezTo>
                      <a:pt x="781456" y="973884"/>
                      <a:pt x="792886" y="969217"/>
                      <a:pt x="796124" y="937975"/>
                    </a:cubicBezTo>
                    <a:cubicBezTo>
                      <a:pt x="808221" y="823008"/>
                      <a:pt x="855560" y="722233"/>
                      <a:pt x="934999" y="628222"/>
                    </a:cubicBezTo>
                    <a:close/>
                    <a:moveTo>
                      <a:pt x="1157979" y="1462326"/>
                    </a:moveTo>
                    <a:cubicBezTo>
                      <a:pt x="1157979" y="1443752"/>
                      <a:pt x="1156645" y="1428417"/>
                      <a:pt x="1158265" y="1413463"/>
                    </a:cubicBezTo>
                    <a:cubicBezTo>
                      <a:pt x="1161122" y="1386317"/>
                      <a:pt x="1151978" y="1369457"/>
                      <a:pt x="1128261" y="1352884"/>
                    </a:cubicBezTo>
                    <a:cubicBezTo>
                      <a:pt x="979099" y="1248204"/>
                      <a:pt x="917473" y="1061133"/>
                      <a:pt x="972146" y="887302"/>
                    </a:cubicBezTo>
                    <a:cubicBezTo>
                      <a:pt x="1026248" y="714804"/>
                      <a:pt x="1185411" y="596599"/>
                      <a:pt x="1367243" y="594408"/>
                    </a:cubicBezTo>
                    <a:cubicBezTo>
                      <a:pt x="1436014" y="593551"/>
                      <a:pt x="1501546" y="608600"/>
                      <a:pt x="1562696" y="640509"/>
                    </a:cubicBezTo>
                    <a:cubicBezTo>
                      <a:pt x="1586128" y="652701"/>
                      <a:pt x="1594033" y="674418"/>
                      <a:pt x="1584318" y="695087"/>
                    </a:cubicBezTo>
                    <a:cubicBezTo>
                      <a:pt x="1574507" y="715947"/>
                      <a:pt x="1553076" y="722900"/>
                      <a:pt x="1528311" y="712994"/>
                    </a:cubicBezTo>
                    <a:cubicBezTo>
                      <a:pt x="1516786" y="708422"/>
                      <a:pt x="1505832" y="702612"/>
                      <a:pt x="1494307" y="698135"/>
                    </a:cubicBezTo>
                    <a:cubicBezTo>
                      <a:pt x="1344478" y="639366"/>
                      <a:pt x="1171695" y="696135"/>
                      <a:pt x="1086065" y="832057"/>
                    </a:cubicBezTo>
                    <a:cubicBezTo>
                      <a:pt x="1000435" y="968074"/>
                      <a:pt x="1021771" y="1148192"/>
                      <a:pt x="1136548" y="1256491"/>
                    </a:cubicBezTo>
                    <a:cubicBezTo>
                      <a:pt x="1141596" y="1261253"/>
                      <a:pt x="1147692" y="1265063"/>
                      <a:pt x="1156645" y="1271826"/>
                    </a:cubicBezTo>
                    <a:cubicBezTo>
                      <a:pt x="1157312" y="1258396"/>
                      <a:pt x="1158169" y="1249157"/>
                      <a:pt x="1158265" y="1239917"/>
                    </a:cubicBezTo>
                    <a:cubicBezTo>
                      <a:pt x="1158360" y="1167527"/>
                      <a:pt x="1156741" y="1095042"/>
                      <a:pt x="1159122" y="1022747"/>
                    </a:cubicBezTo>
                    <a:cubicBezTo>
                      <a:pt x="1160074" y="991886"/>
                      <a:pt x="1164456" y="959406"/>
                      <a:pt x="1175600" y="930926"/>
                    </a:cubicBezTo>
                    <a:cubicBezTo>
                      <a:pt x="1212271" y="837581"/>
                      <a:pt x="1310284" y="785956"/>
                      <a:pt x="1409820" y="803387"/>
                    </a:cubicBezTo>
                    <a:cubicBezTo>
                      <a:pt x="1506403" y="820341"/>
                      <a:pt x="1580984" y="902827"/>
                      <a:pt x="1584508" y="1001983"/>
                    </a:cubicBezTo>
                    <a:cubicBezTo>
                      <a:pt x="1587366" y="1080945"/>
                      <a:pt x="1585175" y="1160098"/>
                      <a:pt x="1585461" y="1239155"/>
                    </a:cubicBezTo>
                    <a:cubicBezTo>
                      <a:pt x="1585461" y="1248966"/>
                      <a:pt x="1586318" y="1258872"/>
                      <a:pt x="1586890" y="1270969"/>
                    </a:cubicBezTo>
                    <a:cubicBezTo>
                      <a:pt x="1673948" y="1211152"/>
                      <a:pt x="1728145" y="1074659"/>
                      <a:pt x="1705285" y="963216"/>
                    </a:cubicBezTo>
                    <a:cubicBezTo>
                      <a:pt x="1695760" y="916544"/>
                      <a:pt x="1673281" y="872348"/>
                      <a:pt x="1655089" y="827675"/>
                    </a:cubicBezTo>
                    <a:cubicBezTo>
                      <a:pt x="1646135" y="805482"/>
                      <a:pt x="1646040" y="786718"/>
                      <a:pt x="1666233" y="771763"/>
                    </a:cubicBezTo>
                    <a:cubicBezTo>
                      <a:pt x="1684235" y="758429"/>
                      <a:pt x="1706333" y="762715"/>
                      <a:pt x="1721287" y="782622"/>
                    </a:cubicBezTo>
                    <a:cubicBezTo>
                      <a:pt x="1729860" y="793957"/>
                      <a:pt x="1737004" y="806530"/>
                      <a:pt x="1743576" y="819103"/>
                    </a:cubicBezTo>
                    <a:cubicBezTo>
                      <a:pt x="1841683" y="1006936"/>
                      <a:pt x="1783962" y="1236584"/>
                      <a:pt x="1608416" y="1359170"/>
                    </a:cubicBezTo>
                    <a:cubicBezTo>
                      <a:pt x="1599653" y="1365266"/>
                      <a:pt x="1587652" y="1374029"/>
                      <a:pt x="1586699" y="1382697"/>
                    </a:cubicBezTo>
                    <a:cubicBezTo>
                      <a:pt x="1583842" y="1408510"/>
                      <a:pt x="1585651" y="1434894"/>
                      <a:pt x="1585651" y="1462993"/>
                    </a:cubicBezTo>
                    <a:cubicBezTo>
                      <a:pt x="1745862" y="1396222"/>
                      <a:pt x="1912073" y="1188863"/>
                      <a:pt x="1863972" y="919401"/>
                    </a:cubicBezTo>
                    <a:cubicBezTo>
                      <a:pt x="1822062" y="684610"/>
                      <a:pt x="1607749" y="509064"/>
                      <a:pt x="1364481" y="512112"/>
                    </a:cubicBezTo>
                    <a:cubicBezTo>
                      <a:pt x="1118831" y="515255"/>
                      <a:pt x="911281" y="696611"/>
                      <a:pt x="876325" y="942452"/>
                    </a:cubicBezTo>
                    <a:cubicBezTo>
                      <a:pt x="839463" y="1201341"/>
                      <a:pt x="1002721" y="1399842"/>
                      <a:pt x="1157979" y="1462326"/>
                    </a:cubicBezTo>
                    <a:close/>
                    <a:moveTo>
                      <a:pt x="215861" y="1012841"/>
                    </a:moveTo>
                    <a:cubicBezTo>
                      <a:pt x="215575" y="976170"/>
                      <a:pt x="185381" y="946166"/>
                      <a:pt x="148615" y="946071"/>
                    </a:cubicBezTo>
                    <a:cubicBezTo>
                      <a:pt x="111943" y="945976"/>
                      <a:pt x="81178" y="975884"/>
                      <a:pt x="80606" y="1012270"/>
                    </a:cubicBezTo>
                    <a:cubicBezTo>
                      <a:pt x="80035" y="1049513"/>
                      <a:pt x="111848" y="1080945"/>
                      <a:pt x="149567" y="1080374"/>
                    </a:cubicBezTo>
                    <a:cubicBezTo>
                      <a:pt x="186810" y="1079897"/>
                      <a:pt x="216147" y="1049989"/>
                      <a:pt x="215861" y="1012841"/>
                    </a:cubicBezTo>
                    <a:close/>
                    <a:moveTo>
                      <a:pt x="2598826" y="946166"/>
                    </a:moveTo>
                    <a:cubicBezTo>
                      <a:pt x="2561964" y="944071"/>
                      <a:pt x="2530436" y="971979"/>
                      <a:pt x="2527960" y="1008936"/>
                    </a:cubicBezTo>
                    <a:cubicBezTo>
                      <a:pt x="2525483" y="1046369"/>
                      <a:pt x="2552725" y="1077611"/>
                      <a:pt x="2589968" y="1080183"/>
                    </a:cubicBezTo>
                    <a:cubicBezTo>
                      <a:pt x="2628068" y="1082850"/>
                      <a:pt x="2660929" y="1053989"/>
                      <a:pt x="2662834" y="1016270"/>
                    </a:cubicBezTo>
                    <a:cubicBezTo>
                      <a:pt x="2664643" y="980266"/>
                      <a:pt x="2635497" y="948262"/>
                      <a:pt x="2598826" y="946166"/>
                    </a:cubicBezTo>
                    <a:close/>
                    <a:moveTo>
                      <a:pt x="506183" y="81010"/>
                    </a:moveTo>
                    <a:cubicBezTo>
                      <a:pt x="468940" y="81106"/>
                      <a:pt x="439318" y="111300"/>
                      <a:pt x="439699" y="148638"/>
                    </a:cubicBezTo>
                    <a:cubicBezTo>
                      <a:pt x="440175" y="186071"/>
                      <a:pt x="469988" y="215599"/>
                      <a:pt x="507231" y="215503"/>
                    </a:cubicBezTo>
                    <a:cubicBezTo>
                      <a:pt x="544855" y="215313"/>
                      <a:pt x="573906" y="185690"/>
                      <a:pt x="573620" y="147876"/>
                    </a:cubicBezTo>
                    <a:cubicBezTo>
                      <a:pt x="573334" y="110443"/>
                      <a:pt x="543616" y="81010"/>
                      <a:pt x="506183" y="81010"/>
                    </a:cubicBezTo>
                    <a:close/>
                    <a:moveTo>
                      <a:pt x="2237543" y="215503"/>
                    </a:moveTo>
                    <a:cubicBezTo>
                      <a:pt x="2274880" y="215027"/>
                      <a:pt x="2303932" y="185500"/>
                      <a:pt x="2303836" y="148162"/>
                    </a:cubicBezTo>
                    <a:cubicBezTo>
                      <a:pt x="2303741" y="109776"/>
                      <a:pt x="2272976" y="79963"/>
                      <a:pt x="2234494" y="81106"/>
                    </a:cubicBezTo>
                    <a:cubicBezTo>
                      <a:pt x="2197252" y="82153"/>
                      <a:pt x="2169058" y="112062"/>
                      <a:pt x="2169820" y="149781"/>
                    </a:cubicBezTo>
                    <a:cubicBezTo>
                      <a:pt x="2170486" y="187309"/>
                      <a:pt x="2200014" y="215980"/>
                      <a:pt x="2237543" y="2155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EFAEF92C-0B6B-746E-0135-390B0C9EDC39}"/>
                  </a:ext>
                </a:extLst>
              </p:cNvPr>
              <p:cNvSpPr/>
              <p:nvPr/>
            </p:nvSpPr>
            <p:spPr>
              <a:xfrm>
                <a:off x="5384480" y="4110406"/>
                <a:ext cx="580135" cy="690359"/>
              </a:xfrm>
              <a:custGeom>
                <a:avLst/>
                <a:gdLst>
                  <a:gd name="connsiteX0" fmla="*/ 496541 w 580135"/>
                  <a:gd name="connsiteY0" fmla="*/ 300621 h 690359"/>
                  <a:gd name="connsiteX1" fmla="*/ 498065 w 580135"/>
                  <a:gd name="connsiteY1" fmla="*/ 266807 h 690359"/>
                  <a:gd name="connsiteX2" fmla="*/ 497969 w 580135"/>
                  <a:gd name="connsiteY2" fmla="*/ 69735 h 690359"/>
                  <a:gd name="connsiteX3" fmla="*/ 497874 w 580135"/>
                  <a:gd name="connsiteY3" fmla="*/ 61162 h 690359"/>
                  <a:gd name="connsiteX4" fmla="*/ 537593 w 580135"/>
                  <a:gd name="connsiteY4" fmla="*/ 11 h 690359"/>
                  <a:gd name="connsiteX5" fmla="*/ 578837 w 580135"/>
                  <a:gd name="connsiteY5" fmla="*/ 59733 h 690359"/>
                  <a:gd name="connsiteX6" fmla="*/ 578837 w 580135"/>
                  <a:gd name="connsiteY6" fmla="*/ 333958 h 690359"/>
                  <a:gd name="connsiteX7" fmla="*/ 577979 w 580135"/>
                  <a:gd name="connsiteY7" fmla="*/ 393680 h 690359"/>
                  <a:gd name="connsiteX8" fmla="*/ 552452 w 580135"/>
                  <a:gd name="connsiteY8" fmla="*/ 435590 h 690359"/>
                  <a:gd name="connsiteX9" fmla="*/ 505304 w 580135"/>
                  <a:gd name="connsiteY9" fmla="*/ 422731 h 690359"/>
                  <a:gd name="connsiteX10" fmla="*/ 306136 w 580135"/>
                  <a:gd name="connsiteY10" fmla="*/ 226135 h 690359"/>
                  <a:gd name="connsiteX11" fmla="*/ 148021 w 580135"/>
                  <a:gd name="connsiteY11" fmla="*/ 205371 h 690359"/>
                  <a:gd name="connsiteX12" fmla="*/ 84394 w 580135"/>
                  <a:gd name="connsiteY12" fmla="*/ 345864 h 690359"/>
                  <a:gd name="connsiteX13" fmla="*/ 125637 w 580135"/>
                  <a:gd name="connsiteY13" fmla="*/ 418635 h 690359"/>
                  <a:gd name="connsiteX14" fmla="*/ 311470 w 580135"/>
                  <a:gd name="connsiteY14" fmla="*/ 604373 h 690359"/>
                  <a:gd name="connsiteX15" fmla="*/ 329282 w 580135"/>
                  <a:gd name="connsiteY15" fmla="*/ 622947 h 690359"/>
                  <a:gd name="connsiteX16" fmla="*/ 328901 w 580135"/>
                  <a:gd name="connsiteY16" fmla="*/ 677334 h 690359"/>
                  <a:gd name="connsiteX17" fmla="*/ 272798 w 580135"/>
                  <a:gd name="connsiteY17" fmla="*/ 678858 h 690359"/>
                  <a:gd name="connsiteX18" fmla="*/ 246033 w 580135"/>
                  <a:gd name="connsiteY18" fmla="*/ 653141 h 690359"/>
                  <a:gd name="connsiteX19" fmla="*/ 69344 w 580135"/>
                  <a:gd name="connsiteY19" fmla="*/ 478357 h 690359"/>
                  <a:gd name="connsiteX20" fmla="*/ 63248 w 580135"/>
                  <a:gd name="connsiteY20" fmla="*/ 169271 h 690359"/>
                  <a:gd name="connsiteX21" fmla="*/ 372716 w 580135"/>
                  <a:gd name="connsiteY21" fmla="*/ 177367 h 690359"/>
                  <a:gd name="connsiteX22" fmla="*/ 496541 w 580135"/>
                  <a:gd name="connsiteY22" fmla="*/ 300621 h 69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0135" h="690359">
                    <a:moveTo>
                      <a:pt x="496541" y="300621"/>
                    </a:moveTo>
                    <a:cubicBezTo>
                      <a:pt x="497303" y="285000"/>
                      <a:pt x="498065" y="275951"/>
                      <a:pt x="498065" y="266807"/>
                    </a:cubicBezTo>
                    <a:cubicBezTo>
                      <a:pt x="498065" y="201084"/>
                      <a:pt x="497969" y="135362"/>
                      <a:pt x="497969" y="69735"/>
                    </a:cubicBezTo>
                    <a:cubicBezTo>
                      <a:pt x="497969" y="66877"/>
                      <a:pt x="497874" y="64019"/>
                      <a:pt x="497874" y="61162"/>
                    </a:cubicBezTo>
                    <a:cubicBezTo>
                      <a:pt x="497779" y="20586"/>
                      <a:pt x="510828" y="583"/>
                      <a:pt x="537593" y="11"/>
                    </a:cubicBezTo>
                    <a:cubicBezTo>
                      <a:pt x="564359" y="-560"/>
                      <a:pt x="578837" y="20205"/>
                      <a:pt x="578837" y="59733"/>
                    </a:cubicBezTo>
                    <a:cubicBezTo>
                      <a:pt x="578932" y="151173"/>
                      <a:pt x="578837" y="242518"/>
                      <a:pt x="578837" y="333958"/>
                    </a:cubicBezTo>
                    <a:cubicBezTo>
                      <a:pt x="578837" y="353961"/>
                      <a:pt x="582266" y="374725"/>
                      <a:pt x="577979" y="393680"/>
                    </a:cubicBezTo>
                    <a:cubicBezTo>
                      <a:pt x="574455" y="409396"/>
                      <a:pt x="564835" y="430637"/>
                      <a:pt x="552452" y="435590"/>
                    </a:cubicBezTo>
                    <a:cubicBezTo>
                      <a:pt x="540070" y="440543"/>
                      <a:pt x="516162" y="433113"/>
                      <a:pt x="505304" y="422731"/>
                    </a:cubicBezTo>
                    <a:cubicBezTo>
                      <a:pt x="437771" y="358437"/>
                      <a:pt x="373097" y="291000"/>
                      <a:pt x="306136" y="226135"/>
                    </a:cubicBezTo>
                    <a:cubicBezTo>
                      <a:pt x="261368" y="182796"/>
                      <a:pt x="199932" y="176034"/>
                      <a:pt x="148021" y="205371"/>
                    </a:cubicBezTo>
                    <a:cubicBezTo>
                      <a:pt x="98015" y="233660"/>
                      <a:pt x="69821" y="289762"/>
                      <a:pt x="84394" y="345864"/>
                    </a:cubicBezTo>
                    <a:cubicBezTo>
                      <a:pt x="91252" y="372058"/>
                      <a:pt x="106968" y="398823"/>
                      <a:pt x="125637" y="418635"/>
                    </a:cubicBezTo>
                    <a:cubicBezTo>
                      <a:pt x="185835" y="482262"/>
                      <a:pt x="249272" y="542746"/>
                      <a:pt x="311470" y="604373"/>
                    </a:cubicBezTo>
                    <a:cubicBezTo>
                      <a:pt x="317566" y="610374"/>
                      <a:pt x="323852" y="616279"/>
                      <a:pt x="329282" y="622947"/>
                    </a:cubicBezTo>
                    <a:cubicBezTo>
                      <a:pt x="343855" y="641044"/>
                      <a:pt x="344236" y="659713"/>
                      <a:pt x="328901" y="677334"/>
                    </a:cubicBezTo>
                    <a:cubicBezTo>
                      <a:pt x="314232" y="694194"/>
                      <a:pt x="291848" y="694670"/>
                      <a:pt x="272798" y="678858"/>
                    </a:cubicBezTo>
                    <a:cubicBezTo>
                      <a:pt x="263273" y="670953"/>
                      <a:pt x="254796" y="661808"/>
                      <a:pt x="246033" y="653141"/>
                    </a:cubicBezTo>
                    <a:cubicBezTo>
                      <a:pt x="187073" y="594943"/>
                      <a:pt x="127923" y="536936"/>
                      <a:pt x="69344" y="478357"/>
                    </a:cubicBezTo>
                    <a:cubicBezTo>
                      <a:pt x="-20857" y="388155"/>
                      <a:pt x="-23239" y="256520"/>
                      <a:pt x="63248" y="169271"/>
                    </a:cubicBezTo>
                    <a:cubicBezTo>
                      <a:pt x="147926" y="83832"/>
                      <a:pt x="282800" y="87356"/>
                      <a:pt x="372716" y="177367"/>
                    </a:cubicBezTo>
                    <a:cubicBezTo>
                      <a:pt x="412340" y="216991"/>
                      <a:pt x="452059" y="256329"/>
                      <a:pt x="496541" y="300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2BA36BC5-0C71-A3E1-5677-1F919B4B535B}"/>
                  </a:ext>
                </a:extLst>
              </p:cNvPr>
              <p:cNvSpPr/>
              <p:nvPr/>
            </p:nvSpPr>
            <p:spPr>
              <a:xfrm>
                <a:off x="5591001" y="2057398"/>
                <a:ext cx="1010246" cy="297808"/>
              </a:xfrm>
              <a:custGeom>
                <a:avLst/>
                <a:gdLst>
                  <a:gd name="connsiteX0" fmla="*/ 506047 w 1010246"/>
                  <a:gd name="connsiteY0" fmla="*/ 2 h 297808"/>
                  <a:gd name="connsiteX1" fmla="*/ 642635 w 1010246"/>
                  <a:gd name="connsiteY1" fmla="*/ 94966 h 297808"/>
                  <a:gd name="connsiteX2" fmla="*/ 676639 w 1010246"/>
                  <a:gd name="connsiteY2" fmla="*/ 122398 h 297808"/>
                  <a:gd name="connsiteX3" fmla="*/ 980296 w 1010246"/>
                  <a:gd name="connsiteY3" fmla="*/ 218315 h 297808"/>
                  <a:gd name="connsiteX4" fmla="*/ 997346 w 1010246"/>
                  <a:gd name="connsiteY4" fmla="*/ 287276 h 297808"/>
                  <a:gd name="connsiteX5" fmla="*/ 938958 w 1010246"/>
                  <a:gd name="connsiteY5" fmla="*/ 288038 h 297808"/>
                  <a:gd name="connsiteX6" fmla="*/ 670543 w 1010246"/>
                  <a:gd name="connsiteY6" fmla="*/ 202598 h 297808"/>
                  <a:gd name="connsiteX7" fmla="*/ 634634 w 1010246"/>
                  <a:gd name="connsiteY7" fmla="*/ 218981 h 297808"/>
                  <a:gd name="connsiteX8" fmla="*/ 504142 w 1010246"/>
                  <a:gd name="connsiteY8" fmla="*/ 296420 h 297808"/>
                  <a:gd name="connsiteX9" fmla="*/ 376030 w 1010246"/>
                  <a:gd name="connsiteY9" fmla="*/ 219934 h 297808"/>
                  <a:gd name="connsiteX10" fmla="*/ 337740 w 1010246"/>
                  <a:gd name="connsiteY10" fmla="*/ 202694 h 297808"/>
                  <a:gd name="connsiteX11" fmla="*/ 82375 w 1010246"/>
                  <a:gd name="connsiteY11" fmla="*/ 282513 h 297808"/>
                  <a:gd name="connsiteX12" fmla="*/ 56371 w 1010246"/>
                  <a:gd name="connsiteY12" fmla="*/ 294229 h 297808"/>
                  <a:gd name="connsiteX13" fmla="*/ 3603 w 1010246"/>
                  <a:gd name="connsiteY13" fmla="*/ 274226 h 297808"/>
                  <a:gd name="connsiteX14" fmla="*/ 23796 w 1010246"/>
                  <a:gd name="connsiteY14" fmla="*/ 221553 h 297808"/>
                  <a:gd name="connsiteX15" fmla="*/ 190674 w 1010246"/>
                  <a:gd name="connsiteY15" fmla="*/ 155259 h 297808"/>
                  <a:gd name="connsiteX16" fmla="*/ 335168 w 1010246"/>
                  <a:gd name="connsiteY16" fmla="*/ 121826 h 297808"/>
                  <a:gd name="connsiteX17" fmla="*/ 366886 w 1010246"/>
                  <a:gd name="connsiteY17" fmla="*/ 95442 h 297808"/>
                  <a:gd name="connsiteX18" fmla="*/ 506047 w 1010246"/>
                  <a:gd name="connsiteY18" fmla="*/ 2 h 297808"/>
                  <a:gd name="connsiteX19" fmla="*/ 506332 w 1010246"/>
                  <a:gd name="connsiteY19" fmla="*/ 215933 h 297808"/>
                  <a:gd name="connsiteX20" fmla="*/ 572531 w 1010246"/>
                  <a:gd name="connsiteY20" fmla="*/ 147830 h 297808"/>
                  <a:gd name="connsiteX21" fmla="*/ 505189 w 1010246"/>
                  <a:gd name="connsiteY21" fmla="*/ 80488 h 297808"/>
                  <a:gd name="connsiteX22" fmla="*/ 437562 w 1010246"/>
                  <a:gd name="connsiteY22" fmla="*/ 150401 h 297808"/>
                  <a:gd name="connsiteX23" fmla="*/ 506332 w 1010246"/>
                  <a:gd name="connsiteY23" fmla="*/ 215933 h 29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0246" h="297808">
                    <a:moveTo>
                      <a:pt x="506047" y="2"/>
                    </a:moveTo>
                    <a:cubicBezTo>
                      <a:pt x="566435" y="287"/>
                      <a:pt x="621490" y="37244"/>
                      <a:pt x="642635" y="94966"/>
                    </a:cubicBezTo>
                    <a:cubicBezTo>
                      <a:pt x="649207" y="112968"/>
                      <a:pt x="658447" y="119921"/>
                      <a:pt x="676639" y="122398"/>
                    </a:cubicBezTo>
                    <a:cubicBezTo>
                      <a:pt x="783224" y="137257"/>
                      <a:pt x="883808" y="171547"/>
                      <a:pt x="980296" y="218315"/>
                    </a:cubicBezTo>
                    <a:cubicBezTo>
                      <a:pt x="1012015" y="233745"/>
                      <a:pt x="1019920" y="267178"/>
                      <a:pt x="997346" y="287276"/>
                    </a:cubicBezTo>
                    <a:cubicBezTo>
                      <a:pt x="978296" y="304325"/>
                      <a:pt x="958770" y="297753"/>
                      <a:pt x="938958" y="288038"/>
                    </a:cubicBezTo>
                    <a:cubicBezTo>
                      <a:pt x="853804" y="246128"/>
                      <a:pt x="764174" y="218219"/>
                      <a:pt x="670543" y="202598"/>
                    </a:cubicBezTo>
                    <a:cubicBezTo>
                      <a:pt x="652922" y="199646"/>
                      <a:pt x="643778" y="202122"/>
                      <a:pt x="634634" y="218981"/>
                    </a:cubicBezTo>
                    <a:cubicBezTo>
                      <a:pt x="607012" y="270226"/>
                      <a:pt x="562244" y="296610"/>
                      <a:pt x="504142" y="296420"/>
                    </a:cubicBezTo>
                    <a:cubicBezTo>
                      <a:pt x="447182" y="296229"/>
                      <a:pt x="403081" y="269940"/>
                      <a:pt x="376030" y="219934"/>
                    </a:cubicBezTo>
                    <a:cubicBezTo>
                      <a:pt x="366124" y="201741"/>
                      <a:pt x="356123" y="199550"/>
                      <a:pt x="337740" y="202694"/>
                    </a:cubicBezTo>
                    <a:cubicBezTo>
                      <a:pt x="248872" y="217743"/>
                      <a:pt x="163909" y="244604"/>
                      <a:pt x="82375" y="282513"/>
                    </a:cubicBezTo>
                    <a:cubicBezTo>
                      <a:pt x="73707" y="286514"/>
                      <a:pt x="65325" y="291086"/>
                      <a:pt x="56371" y="294229"/>
                    </a:cubicBezTo>
                    <a:cubicBezTo>
                      <a:pt x="33607" y="302325"/>
                      <a:pt x="10842" y="294229"/>
                      <a:pt x="3603" y="274226"/>
                    </a:cubicBezTo>
                    <a:cubicBezTo>
                      <a:pt x="-4684" y="251557"/>
                      <a:pt x="1031" y="231269"/>
                      <a:pt x="23796" y="221553"/>
                    </a:cubicBezTo>
                    <a:cubicBezTo>
                      <a:pt x="78946" y="198122"/>
                      <a:pt x="133905" y="173833"/>
                      <a:pt x="190674" y="155259"/>
                    </a:cubicBezTo>
                    <a:cubicBezTo>
                      <a:pt x="237442" y="139924"/>
                      <a:pt x="286591" y="131256"/>
                      <a:pt x="335168" y="121826"/>
                    </a:cubicBezTo>
                    <a:cubicBezTo>
                      <a:pt x="352218" y="118493"/>
                      <a:pt x="360695" y="112016"/>
                      <a:pt x="366886" y="95442"/>
                    </a:cubicBezTo>
                    <a:cubicBezTo>
                      <a:pt x="388889" y="36863"/>
                      <a:pt x="444420" y="-284"/>
                      <a:pt x="506047" y="2"/>
                    </a:cubicBezTo>
                    <a:close/>
                    <a:moveTo>
                      <a:pt x="506332" y="215933"/>
                    </a:moveTo>
                    <a:cubicBezTo>
                      <a:pt x="543194" y="215171"/>
                      <a:pt x="572912" y="184596"/>
                      <a:pt x="572531" y="147830"/>
                    </a:cubicBezTo>
                    <a:cubicBezTo>
                      <a:pt x="572150" y="111254"/>
                      <a:pt x="541480" y="80583"/>
                      <a:pt x="505189" y="80488"/>
                    </a:cubicBezTo>
                    <a:cubicBezTo>
                      <a:pt x="467947" y="80393"/>
                      <a:pt x="436419" y="112968"/>
                      <a:pt x="437562" y="150401"/>
                    </a:cubicBezTo>
                    <a:cubicBezTo>
                      <a:pt x="438705" y="187263"/>
                      <a:pt x="469566" y="216695"/>
                      <a:pt x="506332" y="2159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C5892D55-6112-A91D-0E53-8489E8B88C51}"/>
                  </a:ext>
                </a:extLst>
              </p:cNvPr>
              <p:cNvSpPr/>
              <p:nvPr/>
            </p:nvSpPr>
            <p:spPr>
              <a:xfrm>
                <a:off x="7267671" y="4591972"/>
                <a:ext cx="81247" cy="208553"/>
              </a:xfrm>
              <a:custGeom>
                <a:avLst/>
                <a:gdLst>
                  <a:gd name="connsiteX0" fmla="*/ 80866 w 81247"/>
                  <a:gd name="connsiteY0" fmla="*/ 104043 h 208553"/>
                  <a:gd name="connsiteX1" fmla="*/ 80675 w 81247"/>
                  <a:gd name="connsiteY1" fmla="*/ 166813 h 208553"/>
                  <a:gd name="connsiteX2" fmla="*/ 39527 w 81247"/>
                  <a:gd name="connsiteY2" fmla="*/ 208437 h 208553"/>
                  <a:gd name="connsiteX3" fmla="*/ 856 w 81247"/>
                  <a:gd name="connsiteY3" fmla="*/ 167289 h 208553"/>
                  <a:gd name="connsiteX4" fmla="*/ 665 w 81247"/>
                  <a:gd name="connsiteY4" fmla="*/ 41654 h 208553"/>
                  <a:gd name="connsiteX5" fmla="*/ 42099 w 81247"/>
                  <a:gd name="connsiteY5" fmla="*/ 125 h 208553"/>
                  <a:gd name="connsiteX6" fmla="*/ 80961 w 81247"/>
                  <a:gd name="connsiteY6" fmla="*/ 41273 h 208553"/>
                  <a:gd name="connsiteX7" fmla="*/ 81152 w 81247"/>
                  <a:gd name="connsiteY7" fmla="*/ 72706 h 208553"/>
                  <a:gd name="connsiteX8" fmla="*/ 81152 w 81247"/>
                  <a:gd name="connsiteY8" fmla="*/ 104138 h 208553"/>
                  <a:gd name="connsiteX9" fmla="*/ 80866 w 81247"/>
                  <a:gd name="connsiteY9" fmla="*/ 104043 h 20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47" h="208553">
                    <a:moveTo>
                      <a:pt x="80866" y="104043"/>
                    </a:moveTo>
                    <a:cubicBezTo>
                      <a:pt x="80866" y="124998"/>
                      <a:pt x="81723" y="145953"/>
                      <a:pt x="80675" y="166813"/>
                    </a:cubicBezTo>
                    <a:cubicBezTo>
                      <a:pt x="79342" y="192816"/>
                      <a:pt x="62197" y="210152"/>
                      <a:pt x="39527" y="208437"/>
                    </a:cubicBezTo>
                    <a:cubicBezTo>
                      <a:pt x="14953" y="206532"/>
                      <a:pt x="1427" y="191578"/>
                      <a:pt x="856" y="167289"/>
                    </a:cubicBezTo>
                    <a:cubicBezTo>
                      <a:pt x="-97" y="125474"/>
                      <a:pt x="-382" y="83564"/>
                      <a:pt x="665" y="41654"/>
                    </a:cubicBezTo>
                    <a:cubicBezTo>
                      <a:pt x="1332" y="16318"/>
                      <a:pt x="19811" y="-1684"/>
                      <a:pt x="42099" y="125"/>
                    </a:cubicBezTo>
                    <a:cubicBezTo>
                      <a:pt x="66674" y="2030"/>
                      <a:pt x="79532" y="16794"/>
                      <a:pt x="80961" y="41273"/>
                    </a:cubicBezTo>
                    <a:cubicBezTo>
                      <a:pt x="81533" y="51751"/>
                      <a:pt x="81056" y="62228"/>
                      <a:pt x="81152" y="72706"/>
                    </a:cubicBezTo>
                    <a:cubicBezTo>
                      <a:pt x="81152" y="83183"/>
                      <a:pt x="81152" y="93661"/>
                      <a:pt x="81152" y="104138"/>
                    </a:cubicBezTo>
                    <a:cubicBezTo>
                      <a:pt x="80961" y="104043"/>
                      <a:pt x="80961" y="104043"/>
                      <a:pt x="80866" y="104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</p:grpSp>
      </p:grpSp>
      <p:sp>
        <p:nvSpPr>
          <p:cNvPr id="28" name="!!矩形: 圆角 62">
            <a:extLst>
              <a:ext uri="{FF2B5EF4-FFF2-40B4-BE49-F238E27FC236}">
                <a16:creationId xmlns:a16="http://schemas.microsoft.com/office/drawing/2014/main" id="{E4830864-93EE-F96F-0954-BD009ED884FE}"/>
              </a:ext>
            </a:extLst>
          </p:cNvPr>
          <p:cNvSpPr/>
          <p:nvPr/>
        </p:nvSpPr>
        <p:spPr>
          <a:xfrm>
            <a:off x="1428193" y="1906668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chemeClr val="accent3">
                  <a:lumMod val="10000"/>
                  <a:lumOff val="90000"/>
                </a:schemeClr>
              </a:gs>
              <a:gs pos="100000">
                <a:schemeClr val="accent3">
                  <a:lumMod val="10000"/>
                  <a:lumOff val="9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29" name="!!组合 63">
            <a:extLst>
              <a:ext uri="{FF2B5EF4-FFF2-40B4-BE49-F238E27FC236}">
                <a16:creationId xmlns:a16="http://schemas.microsoft.com/office/drawing/2014/main" id="{B917CDFA-DA68-1A12-EC70-09188F8EE7EF}"/>
              </a:ext>
            </a:extLst>
          </p:cNvPr>
          <p:cNvGrpSpPr/>
          <p:nvPr/>
        </p:nvGrpSpPr>
        <p:grpSpPr>
          <a:xfrm>
            <a:off x="1597569" y="2330418"/>
            <a:ext cx="2139335" cy="2776027"/>
            <a:chOff x="1839616" y="2195947"/>
            <a:chExt cx="2139335" cy="277602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1F6DC5B-C61D-B337-FD5A-1E6AB222CFBE}"/>
                </a:ext>
              </a:extLst>
            </p:cNvPr>
            <p:cNvSpPr txBox="1"/>
            <p:nvPr/>
          </p:nvSpPr>
          <p:spPr>
            <a:xfrm>
              <a:off x="1893168" y="3369687"/>
              <a:ext cx="19800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>
                  <a:solidFill>
                    <a:srgbClr val="11D17B"/>
                  </a:solidFill>
                </a:rPr>
                <a:t>依赖管理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D17B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35C55D0-B029-F386-E199-117E04EC345D}"/>
                </a:ext>
              </a:extLst>
            </p:cNvPr>
            <p:cNvSpPr txBox="1"/>
            <p:nvPr/>
          </p:nvSpPr>
          <p:spPr>
            <a:xfrm>
              <a:off x="1839616" y="4262869"/>
              <a:ext cx="2139335" cy="709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方便快捷的管理项目依赖的资源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（</a:t>
              </a: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jar</a:t>
              </a:r>
              <a:r>
                <a:rPr lang="zh-CN" altLang="en-US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包）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F410CEF-9E78-DA54-3D63-5EBEFEBBDC47}"/>
                </a:ext>
              </a:extLst>
            </p:cNvPr>
            <p:cNvCxnSpPr>
              <a:cxnSpLocks/>
            </p:cNvCxnSpPr>
            <p:nvPr/>
          </p:nvCxnSpPr>
          <p:spPr>
            <a:xfrm>
              <a:off x="2006088" y="3897118"/>
              <a:ext cx="1758757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7D55D66-D5F5-117D-5C3B-781C3E78B80A}"/>
                </a:ext>
              </a:extLst>
            </p:cNvPr>
            <p:cNvGrpSpPr/>
            <p:nvPr/>
          </p:nvGrpSpPr>
          <p:grpSpPr>
            <a:xfrm>
              <a:off x="2575561" y="2195947"/>
              <a:ext cx="667443" cy="667448"/>
              <a:chOff x="1235086" y="1687042"/>
              <a:chExt cx="667443" cy="667448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875F7F90-02CC-EF98-0C4A-735D82FF04C9}"/>
                  </a:ext>
                </a:extLst>
              </p:cNvPr>
              <p:cNvSpPr/>
              <p:nvPr/>
            </p:nvSpPr>
            <p:spPr>
              <a:xfrm>
                <a:off x="1235086" y="1687042"/>
                <a:ext cx="667443" cy="667448"/>
              </a:xfrm>
              <a:custGeom>
                <a:avLst/>
                <a:gdLst>
                  <a:gd name="connsiteX0" fmla="*/ 112755 w 667443"/>
                  <a:gd name="connsiteY0" fmla="*/ 541434 h 667448"/>
                  <a:gd name="connsiteX1" fmla="*/ 70395 w 667443"/>
                  <a:gd name="connsiteY1" fmla="*/ 478380 h 667448"/>
                  <a:gd name="connsiteX2" fmla="*/ 36794 w 667443"/>
                  <a:gd name="connsiteY2" fmla="*/ 381796 h 667448"/>
                  <a:gd name="connsiteX3" fmla="*/ 30376 w 667443"/>
                  <a:gd name="connsiteY3" fmla="*/ 374357 h 667448"/>
                  <a:gd name="connsiteX4" fmla="*/ 19 w 667443"/>
                  <a:gd name="connsiteY4" fmla="*/ 333921 h 667448"/>
                  <a:gd name="connsiteX5" fmla="*/ 30468 w 667443"/>
                  <a:gd name="connsiteY5" fmla="*/ 292673 h 667448"/>
                  <a:gd name="connsiteX6" fmla="*/ 36146 w 667443"/>
                  <a:gd name="connsiteY6" fmla="*/ 287343 h 667448"/>
                  <a:gd name="connsiteX7" fmla="*/ 111898 w 667443"/>
                  <a:gd name="connsiteY7" fmla="*/ 130602 h 667448"/>
                  <a:gd name="connsiteX8" fmla="*/ 113751 w 667443"/>
                  <a:gd name="connsiteY8" fmla="*/ 127914 h 667448"/>
                  <a:gd name="connsiteX9" fmla="*/ 108607 w 667443"/>
                  <a:gd name="connsiteY9" fmla="*/ 122399 h 667448"/>
                  <a:gd name="connsiteX10" fmla="*/ 79154 w 667443"/>
                  <a:gd name="connsiteY10" fmla="*/ 92877 h 667448"/>
                  <a:gd name="connsiteX11" fmla="*/ 51092 w 667443"/>
                  <a:gd name="connsiteY11" fmla="*/ 83839 h 667448"/>
                  <a:gd name="connsiteX12" fmla="*/ 4399 w 667443"/>
                  <a:gd name="connsiteY12" fmla="*/ 61431 h 667448"/>
                  <a:gd name="connsiteX13" fmla="*/ 15522 w 667443"/>
                  <a:gd name="connsiteY13" fmla="*/ 9802 h 667448"/>
                  <a:gd name="connsiteX14" fmla="*/ 68356 w 667443"/>
                  <a:gd name="connsiteY14" fmla="*/ 8574 h 667448"/>
                  <a:gd name="connsiteX15" fmla="*/ 81866 w 667443"/>
                  <a:gd name="connsiteY15" fmla="*/ 58929 h 667448"/>
                  <a:gd name="connsiteX16" fmla="*/ 84322 w 667443"/>
                  <a:gd name="connsiteY16" fmla="*/ 70631 h 667448"/>
                  <a:gd name="connsiteX17" fmla="*/ 122210 w 667443"/>
                  <a:gd name="connsiteY17" fmla="*/ 108449 h 667448"/>
                  <a:gd name="connsiteX18" fmla="*/ 126450 w 667443"/>
                  <a:gd name="connsiteY18" fmla="*/ 114543 h 667448"/>
                  <a:gd name="connsiteX19" fmla="*/ 159680 w 667443"/>
                  <a:gd name="connsiteY19" fmla="*/ 88590 h 667448"/>
                  <a:gd name="connsiteX20" fmla="*/ 285091 w 667443"/>
                  <a:gd name="connsiteY20" fmla="*/ 36822 h 667448"/>
                  <a:gd name="connsiteX21" fmla="*/ 293109 w 667443"/>
                  <a:gd name="connsiteY21" fmla="*/ 30125 h 667448"/>
                  <a:gd name="connsiteX22" fmla="*/ 333685 w 667443"/>
                  <a:gd name="connsiteY22" fmla="*/ 0 h 667448"/>
                  <a:gd name="connsiteX23" fmla="*/ 374353 w 667443"/>
                  <a:gd name="connsiteY23" fmla="*/ 30102 h 667448"/>
                  <a:gd name="connsiteX24" fmla="*/ 380865 w 667443"/>
                  <a:gd name="connsiteY24" fmla="*/ 36683 h 667448"/>
                  <a:gd name="connsiteX25" fmla="*/ 535891 w 667443"/>
                  <a:gd name="connsiteY25" fmla="*/ 111091 h 667448"/>
                  <a:gd name="connsiteX26" fmla="*/ 538046 w 667443"/>
                  <a:gd name="connsiteY26" fmla="*/ 112852 h 667448"/>
                  <a:gd name="connsiteX27" fmla="*/ 541175 w 667443"/>
                  <a:gd name="connsiteY27" fmla="*/ 113918 h 667448"/>
                  <a:gd name="connsiteX28" fmla="*/ 551533 w 667443"/>
                  <a:gd name="connsiteY28" fmla="*/ 102123 h 667448"/>
                  <a:gd name="connsiteX29" fmla="*/ 583535 w 667443"/>
                  <a:gd name="connsiteY29" fmla="*/ 70214 h 667448"/>
                  <a:gd name="connsiteX30" fmla="*/ 585829 w 667443"/>
                  <a:gd name="connsiteY30" fmla="*/ 59716 h 667448"/>
                  <a:gd name="connsiteX31" fmla="*/ 624921 w 667443"/>
                  <a:gd name="connsiteY31" fmla="*/ 23 h 667448"/>
                  <a:gd name="connsiteX32" fmla="*/ 664130 w 667443"/>
                  <a:gd name="connsiteY32" fmla="*/ 26371 h 667448"/>
                  <a:gd name="connsiteX33" fmla="*/ 654606 w 667443"/>
                  <a:gd name="connsiteY33" fmla="*/ 73180 h 667448"/>
                  <a:gd name="connsiteX34" fmla="*/ 608306 w 667443"/>
                  <a:gd name="connsiteY34" fmla="*/ 81870 h 667448"/>
                  <a:gd name="connsiteX35" fmla="*/ 597137 w 667443"/>
                  <a:gd name="connsiteY35" fmla="*/ 83955 h 667448"/>
                  <a:gd name="connsiteX36" fmla="*/ 559388 w 667443"/>
                  <a:gd name="connsiteY36" fmla="*/ 121912 h 667448"/>
                  <a:gd name="connsiteX37" fmla="*/ 554082 w 667443"/>
                  <a:gd name="connsiteY37" fmla="*/ 127520 h 667448"/>
                  <a:gd name="connsiteX38" fmla="*/ 583303 w 667443"/>
                  <a:gd name="connsiteY38" fmla="*/ 166149 h 667448"/>
                  <a:gd name="connsiteX39" fmla="*/ 630599 w 667443"/>
                  <a:gd name="connsiteY39" fmla="*/ 285327 h 667448"/>
                  <a:gd name="connsiteX40" fmla="*/ 637435 w 667443"/>
                  <a:gd name="connsiteY40" fmla="*/ 293206 h 667448"/>
                  <a:gd name="connsiteX41" fmla="*/ 667443 w 667443"/>
                  <a:gd name="connsiteY41" fmla="*/ 333874 h 667448"/>
                  <a:gd name="connsiteX42" fmla="*/ 637226 w 667443"/>
                  <a:gd name="connsiteY42" fmla="*/ 374496 h 667448"/>
                  <a:gd name="connsiteX43" fmla="*/ 630900 w 667443"/>
                  <a:gd name="connsiteY43" fmla="*/ 380405 h 667448"/>
                  <a:gd name="connsiteX44" fmla="*/ 555310 w 667443"/>
                  <a:gd name="connsiteY44" fmla="*/ 537123 h 667448"/>
                  <a:gd name="connsiteX45" fmla="*/ 553711 w 667443"/>
                  <a:gd name="connsiteY45" fmla="*/ 539418 h 667448"/>
                  <a:gd name="connsiteX46" fmla="*/ 558624 w 667443"/>
                  <a:gd name="connsiteY46" fmla="*/ 544771 h 667448"/>
                  <a:gd name="connsiteX47" fmla="*/ 597879 w 667443"/>
                  <a:gd name="connsiteY47" fmla="*/ 584188 h 667448"/>
                  <a:gd name="connsiteX48" fmla="*/ 607287 w 667443"/>
                  <a:gd name="connsiteY48" fmla="*/ 586041 h 667448"/>
                  <a:gd name="connsiteX49" fmla="*/ 659704 w 667443"/>
                  <a:gd name="connsiteY49" fmla="*/ 600293 h 667448"/>
                  <a:gd name="connsiteX50" fmla="*/ 654768 w 667443"/>
                  <a:gd name="connsiteY50" fmla="*/ 655073 h 667448"/>
                  <a:gd name="connsiteX51" fmla="*/ 600520 w 667443"/>
                  <a:gd name="connsiteY51" fmla="*/ 659870 h 667448"/>
                  <a:gd name="connsiteX52" fmla="*/ 585690 w 667443"/>
                  <a:gd name="connsiteY52" fmla="*/ 607407 h 667448"/>
                  <a:gd name="connsiteX53" fmla="*/ 586199 w 667443"/>
                  <a:gd name="connsiteY53" fmla="*/ 600107 h 667448"/>
                  <a:gd name="connsiteX54" fmla="*/ 584322 w 667443"/>
                  <a:gd name="connsiteY54" fmla="*/ 598138 h 667448"/>
                  <a:gd name="connsiteX55" fmla="*/ 539854 w 667443"/>
                  <a:gd name="connsiteY55" fmla="*/ 553599 h 667448"/>
                  <a:gd name="connsiteX56" fmla="*/ 535242 w 667443"/>
                  <a:gd name="connsiteY56" fmla="*/ 557006 h 667448"/>
                  <a:gd name="connsiteX57" fmla="*/ 382023 w 667443"/>
                  <a:gd name="connsiteY57" fmla="*/ 630649 h 667448"/>
                  <a:gd name="connsiteX58" fmla="*/ 374237 w 667443"/>
                  <a:gd name="connsiteY58" fmla="*/ 637601 h 667448"/>
                  <a:gd name="connsiteX59" fmla="*/ 333430 w 667443"/>
                  <a:gd name="connsiteY59" fmla="*/ 667448 h 667448"/>
                  <a:gd name="connsiteX60" fmla="*/ 293318 w 667443"/>
                  <a:gd name="connsiteY60" fmla="*/ 637670 h 667448"/>
                  <a:gd name="connsiteX61" fmla="*/ 284883 w 667443"/>
                  <a:gd name="connsiteY61" fmla="*/ 630533 h 667448"/>
                  <a:gd name="connsiteX62" fmla="*/ 133379 w 667443"/>
                  <a:gd name="connsiteY62" fmla="*/ 557979 h 667448"/>
                  <a:gd name="connsiteX63" fmla="*/ 129694 w 667443"/>
                  <a:gd name="connsiteY63" fmla="*/ 554804 h 667448"/>
                  <a:gd name="connsiteX64" fmla="*/ 127099 w 667443"/>
                  <a:gd name="connsiteY64" fmla="*/ 553368 h 667448"/>
                  <a:gd name="connsiteX65" fmla="*/ 111782 w 667443"/>
                  <a:gd name="connsiteY65" fmla="*/ 569565 h 667448"/>
                  <a:gd name="connsiteX66" fmla="*/ 83163 w 667443"/>
                  <a:gd name="connsiteY66" fmla="*/ 597975 h 667448"/>
                  <a:gd name="connsiteX67" fmla="*/ 81518 w 667443"/>
                  <a:gd name="connsiteY67" fmla="*/ 607430 h 667448"/>
                  <a:gd name="connsiteX68" fmla="*/ 57117 w 667443"/>
                  <a:gd name="connsiteY68" fmla="*/ 664829 h 667448"/>
                  <a:gd name="connsiteX69" fmla="*/ 1780 w 667443"/>
                  <a:gd name="connsiteY69" fmla="*/ 636813 h 667448"/>
                  <a:gd name="connsiteX70" fmla="*/ 33040 w 667443"/>
                  <a:gd name="connsiteY70" fmla="*/ 583191 h 667448"/>
                  <a:gd name="connsiteX71" fmla="*/ 60871 w 667443"/>
                  <a:gd name="connsiteY71" fmla="*/ 586041 h 667448"/>
                  <a:gd name="connsiteX72" fmla="*/ 67383 w 667443"/>
                  <a:gd name="connsiteY72" fmla="*/ 585972 h 667448"/>
                  <a:gd name="connsiteX73" fmla="*/ 112755 w 667443"/>
                  <a:gd name="connsiteY73" fmla="*/ 541434 h 667448"/>
                  <a:gd name="connsiteX74" fmla="*/ 292553 w 667443"/>
                  <a:gd name="connsiteY74" fmla="*/ 611763 h 667448"/>
                  <a:gd name="connsiteX75" fmla="*/ 294198 w 667443"/>
                  <a:gd name="connsiteY75" fmla="*/ 608589 h 667448"/>
                  <a:gd name="connsiteX76" fmla="*/ 332503 w 667443"/>
                  <a:gd name="connsiteY76" fmla="*/ 582195 h 667448"/>
                  <a:gd name="connsiteX77" fmla="*/ 372662 w 667443"/>
                  <a:gd name="connsiteY77" fmla="*/ 607777 h 667448"/>
                  <a:gd name="connsiteX78" fmla="*/ 381004 w 667443"/>
                  <a:gd name="connsiteY78" fmla="*/ 610975 h 667448"/>
                  <a:gd name="connsiteX79" fmla="*/ 610832 w 667443"/>
                  <a:gd name="connsiteY79" fmla="*/ 382074 h 667448"/>
                  <a:gd name="connsiteX80" fmla="*/ 605688 w 667443"/>
                  <a:gd name="connsiteY80" fmla="*/ 371553 h 667448"/>
                  <a:gd name="connsiteX81" fmla="*/ 582167 w 667443"/>
                  <a:gd name="connsiteY81" fmla="*/ 333573 h 667448"/>
                  <a:gd name="connsiteX82" fmla="*/ 604622 w 667443"/>
                  <a:gd name="connsiteY82" fmla="*/ 296381 h 667448"/>
                  <a:gd name="connsiteX83" fmla="*/ 610415 w 667443"/>
                  <a:gd name="connsiteY83" fmla="*/ 283682 h 667448"/>
                  <a:gd name="connsiteX84" fmla="*/ 609743 w 667443"/>
                  <a:gd name="connsiteY84" fmla="*/ 279580 h 667448"/>
                  <a:gd name="connsiteX85" fmla="*/ 381421 w 667443"/>
                  <a:gd name="connsiteY85" fmla="*/ 56495 h 667448"/>
                  <a:gd name="connsiteX86" fmla="*/ 371966 w 667443"/>
                  <a:gd name="connsiteY86" fmla="*/ 61223 h 667448"/>
                  <a:gd name="connsiteX87" fmla="*/ 334959 w 667443"/>
                  <a:gd name="connsiteY87" fmla="*/ 85207 h 667448"/>
                  <a:gd name="connsiteX88" fmla="*/ 296724 w 667443"/>
                  <a:gd name="connsiteY88" fmla="*/ 63285 h 667448"/>
                  <a:gd name="connsiteX89" fmla="*/ 283701 w 667443"/>
                  <a:gd name="connsiteY89" fmla="*/ 56959 h 667448"/>
                  <a:gd name="connsiteX90" fmla="*/ 280272 w 667443"/>
                  <a:gd name="connsiteY90" fmla="*/ 57492 h 667448"/>
                  <a:gd name="connsiteX91" fmla="*/ 56584 w 667443"/>
                  <a:gd name="connsiteY91" fmla="*/ 285304 h 667448"/>
                  <a:gd name="connsiteX92" fmla="*/ 61752 w 667443"/>
                  <a:gd name="connsiteY92" fmla="*/ 295825 h 667448"/>
                  <a:gd name="connsiteX93" fmla="*/ 85249 w 667443"/>
                  <a:gd name="connsiteY93" fmla="*/ 332438 h 667448"/>
                  <a:gd name="connsiteX94" fmla="*/ 65320 w 667443"/>
                  <a:gd name="connsiteY94" fmla="*/ 369862 h 667448"/>
                  <a:gd name="connsiteX95" fmla="*/ 57696 w 667443"/>
                  <a:gd name="connsiteY95" fmla="*/ 387821 h 667448"/>
                  <a:gd name="connsiteX96" fmla="*/ 57859 w 667443"/>
                  <a:gd name="connsiteY96" fmla="*/ 388493 h 667448"/>
                  <a:gd name="connsiteX97" fmla="*/ 207926 w 667443"/>
                  <a:gd name="connsiteY97" fmla="*/ 584813 h 667448"/>
                  <a:gd name="connsiteX98" fmla="*/ 292553 w 667443"/>
                  <a:gd name="connsiteY98" fmla="*/ 611763 h 667448"/>
                  <a:gd name="connsiteX99" fmla="*/ 601725 w 667443"/>
                  <a:gd name="connsiteY99" fmla="*/ 333874 h 667448"/>
                  <a:gd name="connsiteX100" fmla="*/ 624759 w 667443"/>
                  <a:gd name="connsiteY100" fmla="*/ 356908 h 667448"/>
                  <a:gd name="connsiteX101" fmla="*/ 647909 w 667443"/>
                  <a:gd name="connsiteY101" fmla="*/ 333874 h 667448"/>
                  <a:gd name="connsiteX102" fmla="*/ 624411 w 667443"/>
                  <a:gd name="connsiteY102" fmla="*/ 310493 h 667448"/>
                  <a:gd name="connsiteX103" fmla="*/ 601725 w 667443"/>
                  <a:gd name="connsiteY103" fmla="*/ 333874 h 667448"/>
                  <a:gd name="connsiteX104" fmla="*/ 333662 w 667443"/>
                  <a:gd name="connsiteY104" fmla="*/ 601706 h 667448"/>
                  <a:gd name="connsiteX105" fmla="*/ 310512 w 667443"/>
                  <a:gd name="connsiteY105" fmla="*/ 624601 h 667448"/>
                  <a:gd name="connsiteX106" fmla="*/ 333430 w 667443"/>
                  <a:gd name="connsiteY106" fmla="*/ 647866 h 667448"/>
                  <a:gd name="connsiteX107" fmla="*/ 356927 w 667443"/>
                  <a:gd name="connsiteY107" fmla="*/ 624485 h 667448"/>
                  <a:gd name="connsiteX108" fmla="*/ 333662 w 667443"/>
                  <a:gd name="connsiteY108" fmla="*/ 601706 h 667448"/>
                  <a:gd name="connsiteX109" fmla="*/ 333708 w 667443"/>
                  <a:gd name="connsiteY109" fmla="*/ 65695 h 667448"/>
                  <a:gd name="connsiteX110" fmla="*/ 356927 w 667443"/>
                  <a:gd name="connsiteY110" fmla="*/ 42847 h 667448"/>
                  <a:gd name="connsiteX111" fmla="*/ 334079 w 667443"/>
                  <a:gd name="connsiteY111" fmla="*/ 19535 h 667448"/>
                  <a:gd name="connsiteX112" fmla="*/ 310512 w 667443"/>
                  <a:gd name="connsiteY112" fmla="*/ 42823 h 667448"/>
                  <a:gd name="connsiteX113" fmla="*/ 333708 w 667443"/>
                  <a:gd name="connsiteY113" fmla="*/ 65695 h 667448"/>
                  <a:gd name="connsiteX114" fmla="*/ 65737 w 667443"/>
                  <a:gd name="connsiteY114" fmla="*/ 333619 h 667448"/>
                  <a:gd name="connsiteX115" fmla="*/ 42819 w 667443"/>
                  <a:gd name="connsiteY115" fmla="*/ 310493 h 667448"/>
                  <a:gd name="connsiteX116" fmla="*/ 19577 w 667443"/>
                  <a:gd name="connsiteY116" fmla="*/ 333411 h 667448"/>
                  <a:gd name="connsiteX117" fmla="*/ 42958 w 667443"/>
                  <a:gd name="connsiteY117" fmla="*/ 356908 h 667448"/>
                  <a:gd name="connsiteX118" fmla="*/ 65737 w 667443"/>
                  <a:gd name="connsiteY118" fmla="*/ 333619 h 667448"/>
                  <a:gd name="connsiteX119" fmla="*/ 624805 w 667443"/>
                  <a:gd name="connsiteY119" fmla="*/ 65695 h 667448"/>
                  <a:gd name="connsiteX120" fmla="*/ 647909 w 667443"/>
                  <a:gd name="connsiteY120" fmla="*/ 42823 h 667448"/>
                  <a:gd name="connsiteX121" fmla="*/ 625060 w 667443"/>
                  <a:gd name="connsiteY121" fmla="*/ 19535 h 667448"/>
                  <a:gd name="connsiteX122" fmla="*/ 601748 w 667443"/>
                  <a:gd name="connsiteY122" fmla="*/ 42870 h 667448"/>
                  <a:gd name="connsiteX123" fmla="*/ 624805 w 667443"/>
                  <a:gd name="connsiteY123" fmla="*/ 65695 h 667448"/>
                  <a:gd name="connsiteX124" fmla="*/ 42750 w 667443"/>
                  <a:gd name="connsiteY124" fmla="*/ 601706 h 667448"/>
                  <a:gd name="connsiteX125" fmla="*/ 19554 w 667443"/>
                  <a:gd name="connsiteY125" fmla="*/ 624485 h 667448"/>
                  <a:gd name="connsiteX126" fmla="*/ 42286 w 667443"/>
                  <a:gd name="connsiteY126" fmla="*/ 647890 h 667448"/>
                  <a:gd name="connsiteX127" fmla="*/ 65714 w 667443"/>
                  <a:gd name="connsiteY127" fmla="*/ 624624 h 667448"/>
                  <a:gd name="connsiteX128" fmla="*/ 42750 w 667443"/>
                  <a:gd name="connsiteY128" fmla="*/ 601706 h 667448"/>
                  <a:gd name="connsiteX129" fmla="*/ 624713 w 667443"/>
                  <a:gd name="connsiteY129" fmla="*/ 601706 h 667448"/>
                  <a:gd name="connsiteX130" fmla="*/ 601748 w 667443"/>
                  <a:gd name="connsiteY130" fmla="*/ 624578 h 667448"/>
                  <a:gd name="connsiteX131" fmla="*/ 625153 w 667443"/>
                  <a:gd name="connsiteY131" fmla="*/ 647890 h 667448"/>
                  <a:gd name="connsiteX132" fmla="*/ 647909 w 667443"/>
                  <a:gd name="connsiteY132" fmla="*/ 624531 h 667448"/>
                  <a:gd name="connsiteX133" fmla="*/ 624713 w 667443"/>
                  <a:gd name="connsiteY133" fmla="*/ 601706 h 667448"/>
                  <a:gd name="connsiteX134" fmla="*/ 65737 w 667443"/>
                  <a:gd name="connsiteY134" fmla="*/ 42777 h 667448"/>
                  <a:gd name="connsiteX135" fmla="*/ 42982 w 667443"/>
                  <a:gd name="connsiteY135" fmla="*/ 19535 h 667448"/>
                  <a:gd name="connsiteX136" fmla="*/ 19577 w 667443"/>
                  <a:gd name="connsiteY136" fmla="*/ 42221 h 667448"/>
                  <a:gd name="connsiteX137" fmla="*/ 42796 w 667443"/>
                  <a:gd name="connsiteY137" fmla="*/ 65695 h 667448"/>
                  <a:gd name="connsiteX138" fmla="*/ 65737 w 667443"/>
                  <a:gd name="connsiteY138" fmla="*/ 42777 h 667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667443" h="667448">
                    <a:moveTo>
                      <a:pt x="112755" y="541434"/>
                    </a:moveTo>
                    <a:cubicBezTo>
                      <a:pt x="97878" y="519466"/>
                      <a:pt x="83001" y="499607"/>
                      <a:pt x="70395" y="478380"/>
                    </a:cubicBezTo>
                    <a:cubicBezTo>
                      <a:pt x="52737" y="448626"/>
                      <a:pt x="42379" y="415929"/>
                      <a:pt x="36794" y="381796"/>
                    </a:cubicBezTo>
                    <a:cubicBezTo>
                      <a:pt x="36099" y="377486"/>
                      <a:pt x="34477" y="375655"/>
                      <a:pt x="30376" y="374357"/>
                    </a:cubicBezTo>
                    <a:cubicBezTo>
                      <a:pt x="11814" y="368448"/>
                      <a:pt x="89" y="352529"/>
                      <a:pt x="19" y="333921"/>
                    </a:cubicBezTo>
                    <a:cubicBezTo>
                      <a:pt x="-50" y="314942"/>
                      <a:pt x="11745" y="299185"/>
                      <a:pt x="30468" y="292673"/>
                    </a:cubicBezTo>
                    <a:cubicBezTo>
                      <a:pt x="32762" y="291862"/>
                      <a:pt x="35798" y="289429"/>
                      <a:pt x="36146" y="287343"/>
                    </a:cubicBezTo>
                    <a:cubicBezTo>
                      <a:pt x="46365" y="227789"/>
                      <a:pt x="71206" y="175395"/>
                      <a:pt x="111898" y="130602"/>
                    </a:cubicBezTo>
                    <a:cubicBezTo>
                      <a:pt x="112500" y="129930"/>
                      <a:pt x="112940" y="129119"/>
                      <a:pt x="113751" y="127914"/>
                    </a:cubicBezTo>
                    <a:cubicBezTo>
                      <a:pt x="112013" y="126037"/>
                      <a:pt x="110368" y="124160"/>
                      <a:pt x="108607" y="122399"/>
                    </a:cubicBezTo>
                    <a:cubicBezTo>
                      <a:pt x="98782" y="112574"/>
                      <a:pt x="88655" y="103003"/>
                      <a:pt x="79154" y="92877"/>
                    </a:cubicBezTo>
                    <a:cubicBezTo>
                      <a:pt x="71322" y="84488"/>
                      <a:pt x="65274" y="78347"/>
                      <a:pt x="51092" y="83839"/>
                    </a:cubicBezTo>
                    <a:cubicBezTo>
                      <a:pt x="33365" y="90722"/>
                      <a:pt x="12857" y="78834"/>
                      <a:pt x="4399" y="61431"/>
                    </a:cubicBezTo>
                    <a:cubicBezTo>
                      <a:pt x="-4222" y="43658"/>
                      <a:pt x="367" y="22292"/>
                      <a:pt x="15522" y="9802"/>
                    </a:cubicBezTo>
                    <a:cubicBezTo>
                      <a:pt x="30769" y="-2758"/>
                      <a:pt x="52367" y="-3267"/>
                      <a:pt x="68356" y="8574"/>
                    </a:cubicBezTo>
                    <a:cubicBezTo>
                      <a:pt x="83812" y="20021"/>
                      <a:pt x="89883" y="41271"/>
                      <a:pt x="81866" y="58929"/>
                    </a:cubicBezTo>
                    <a:cubicBezTo>
                      <a:pt x="79432" y="64281"/>
                      <a:pt x="80498" y="66946"/>
                      <a:pt x="84322" y="70631"/>
                    </a:cubicBezTo>
                    <a:cubicBezTo>
                      <a:pt x="97160" y="83028"/>
                      <a:pt x="109673" y="95750"/>
                      <a:pt x="122210" y="108449"/>
                    </a:cubicBezTo>
                    <a:cubicBezTo>
                      <a:pt x="123971" y="110233"/>
                      <a:pt x="125129" y="112620"/>
                      <a:pt x="126450" y="114543"/>
                    </a:cubicBezTo>
                    <a:cubicBezTo>
                      <a:pt x="138593" y="105019"/>
                      <a:pt x="148835" y="96399"/>
                      <a:pt x="159680" y="88590"/>
                    </a:cubicBezTo>
                    <a:cubicBezTo>
                      <a:pt x="197382" y="61478"/>
                      <a:pt x="239418" y="44631"/>
                      <a:pt x="285091" y="36822"/>
                    </a:cubicBezTo>
                    <a:cubicBezTo>
                      <a:pt x="289564" y="36057"/>
                      <a:pt x="291696" y="34597"/>
                      <a:pt x="293109" y="30125"/>
                    </a:cubicBezTo>
                    <a:cubicBezTo>
                      <a:pt x="298972" y="11633"/>
                      <a:pt x="314984" y="0"/>
                      <a:pt x="333685" y="0"/>
                    </a:cubicBezTo>
                    <a:cubicBezTo>
                      <a:pt x="352339" y="0"/>
                      <a:pt x="368259" y="11702"/>
                      <a:pt x="374353" y="30102"/>
                    </a:cubicBezTo>
                    <a:cubicBezTo>
                      <a:pt x="375466" y="33485"/>
                      <a:pt x="376346" y="35918"/>
                      <a:pt x="380865" y="36683"/>
                    </a:cubicBezTo>
                    <a:cubicBezTo>
                      <a:pt x="439747" y="46392"/>
                      <a:pt x="491538" y="71048"/>
                      <a:pt x="535891" y="111091"/>
                    </a:cubicBezTo>
                    <a:cubicBezTo>
                      <a:pt x="536586" y="111716"/>
                      <a:pt x="537282" y="112319"/>
                      <a:pt x="538046" y="112852"/>
                    </a:cubicBezTo>
                    <a:cubicBezTo>
                      <a:pt x="538394" y="113107"/>
                      <a:pt x="538881" y="113153"/>
                      <a:pt x="541175" y="113918"/>
                    </a:cubicBezTo>
                    <a:cubicBezTo>
                      <a:pt x="544233" y="110419"/>
                      <a:pt x="547663" y="106062"/>
                      <a:pt x="551533" y="102123"/>
                    </a:cubicBezTo>
                    <a:cubicBezTo>
                      <a:pt x="562077" y="91371"/>
                      <a:pt x="572713" y="80688"/>
                      <a:pt x="583535" y="70214"/>
                    </a:cubicBezTo>
                    <a:cubicBezTo>
                      <a:pt x="586871" y="66993"/>
                      <a:pt x="588076" y="64675"/>
                      <a:pt x="585829" y="59716"/>
                    </a:cubicBezTo>
                    <a:cubicBezTo>
                      <a:pt x="573176" y="31631"/>
                      <a:pt x="594148" y="-70"/>
                      <a:pt x="624921" y="23"/>
                    </a:cubicBezTo>
                    <a:cubicBezTo>
                      <a:pt x="641953" y="70"/>
                      <a:pt x="657525" y="10544"/>
                      <a:pt x="664130" y="26371"/>
                    </a:cubicBezTo>
                    <a:cubicBezTo>
                      <a:pt x="670804" y="42406"/>
                      <a:pt x="667026" y="61037"/>
                      <a:pt x="654606" y="73180"/>
                    </a:cubicBezTo>
                    <a:cubicBezTo>
                      <a:pt x="642370" y="85160"/>
                      <a:pt x="623855" y="88937"/>
                      <a:pt x="608306" y="81870"/>
                    </a:cubicBezTo>
                    <a:cubicBezTo>
                      <a:pt x="603463" y="79668"/>
                      <a:pt x="600775" y="80155"/>
                      <a:pt x="597137" y="83955"/>
                    </a:cubicBezTo>
                    <a:cubicBezTo>
                      <a:pt x="584786" y="96839"/>
                      <a:pt x="571994" y="109283"/>
                      <a:pt x="559388" y="121912"/>
                    </a:cubicBezTo>
                    <a:cubicBezTo>
                      <a:pt x="557465" y="123836"/>
                      <a:pt x="555634" y="125875"/>
                      <a:pt x="554082" y="127520"/>
                    </a:cubicBezTo>
                    <a:cubicBezTo>
                      <a:pt x="564116" y="140706"/>
                      <a:pt x="574312" y="153033"/>
                      <a:pt x="583303" y="166149"/>
                    </a:cubicBezTo>
                    <a:cubicBezTo>
                      <a:pt x="608028" y="202253"/>
                      <a:pt x="623392" y="242226"/>
                      <a:pt x="630599" y="285327"/>
                    </a:cubicBezTo>
                    <a:cubicBezTo>
                      <a:pt x="631363" y="289939"/>
                      <a:pt x="633101" y="291816"/>
                      <a:pt x="637435" y="293206"/>
                    </a:cubicBezTo>
                    <a:cubicBezTo>
                      <a:pt x="655834" y="299092"/>
                      <a:pt x="667490" y="315197"/>
                      <a:pt x="667443" y="333874"/>
                    </a:cubicBezTo>
                    <a:cubicBezTo>
                      <a:pt x="667397" y="352552"/>
                      <a:pt x="655672" y="368379"/>
                      <a:pt x="637226" y="374496"/>
                    </a:cubicBezTo>
                    <a:cubicBezTo>
                      <a:pt x="634144" y="375516"/>
                      <a:pt x="631618" y="376072"/>
                      <a:pt x="630900" y="380405"/>
                    </a:cubicBezTo>
                    <a:cubicBezTo>
                      <a:pt x="621028" y="440006"/>
                      <a:pt x="596025" y="492377"/>
                      <a:pt x="555310" y="537123"/>
                    </a:cubicBezTo>
                    <a:cubicBezTo>
                      <a:pt x="554847" y="537633"/>
                      <a:pt x="554522" y="538259"/>
                      <a:pt x="553711" y="539418"/>
                    </a:cubicBezTo>
                    <a:cubicBezTo>
                      <a:pt x="555287" y="541156"/>
                      <a:pt x="556886" y="543033"/>
                      <a:pt x="558624" y="544771"/>
                    </a:cubicBezTo>
                    <a:cubicBezTo>
                      <a:pt x="571716" y="557910"/>
                      <a:pt x="584925" y="570909"/>
                      <a:pt x="597879" y="584188"/>
                    </a:cubicBezTo>
                    <a:cubicBezTo>
                      <a:pt x="600868" y="587246"/>
                      <a:pt x="603046" y="588034"/>
                      <a:pt x="607287" y="586041"/>
                    </a:cubicBezTo>
                    <a:cubicBezTo>
                      <a:pt x="625871" y="577282"/>
                      <a:pt x="648233" y="583562"/>
                      <a:pt x="659704" y="600293"/>
                    </a:cubicBezTo>
                    <a:cubicBezTo>
                      <a:pt x="671568" y="617556"/>
                      <a:pt x="669506" y="640498"/>
                      <a:pt x="654768" y="655073"/>
                    </a:cubicBezTo>
                    <a:cubicBezTo>
                      <a:pt x="640192" y="669487"/>
                      <a:pt x="617576" y="671480"/>
                      <a:pt x="600520" y="659870"/>
                    </a:cubicBezTo>
                    <a:cubicBezTo>
                      <a:pt x="583766" y="648469"/>
                      <a:pt x="577533" y="626084"/>
                      <a:pt x="585690" y="607407"/>
                    </a:cubicBezTo>
                    <a:cubicBezTo>
                      <a:pt x="586617" y="605275"/>
                      <a:pt x="586269" y="602540"/>
                      <a:pt x="586199" y="600107"/>
                    </a:cubicBezTo>
                    <a:cubicBezTo>
                      <a:pt x="586176" y="599435"/>
                      <a:pt x="584994" y="598786"/>
                      <a:pt x="584322" y="598138"/>
                    </a:cubicBezTo>
                    <a:cubicBezTo>
                      <a:pt x="569608" y="583400"/>
                      <a:pt x="554893" y="568639"/>
                      <a:pt x="539854" y="553599"/>
                    </a:cubicBezTo>
                    <a:cubicBezTo>
                      <a:pt x="538069" y="554897"/>
                      <a:pt x="536563" y="555847"/>
                      <a:pt x="535242" y="557006"/>
                    </a:cubicBezTo>
                    <a:cubicBezTo>
                      <a:pt x="491307" y="596400"/>
                      <a:pt x="440095" y="620731"/>
                      <a:pt x="382023" y="630649"/>
                    </a:cubicBezTo>
                    <a:cubicBezTo>
                      <a:pt x="377319" y="631460"/>
                      <a:pt x="375605" y="633383"/>
                      <a:pt x="374237" y="637601"/>
                    </a:cubicBezTo>
                    <a:cubicBezTo>
                      <a:pt x="368328" y="655907"/>
                      <a:pt x="352154" y="667540"/>
                      <a:pt x="333430" y="667448"/>
                    </a:cubicBezTo>
                    <a:cubicBezTo>
                      <a:pt x="315077" y="667355"/>
                      <a:pt x="299018" y="655722"/>
                      <a:pt x="293318" y="637670"/>
                    </a:cubicBezTo>
                    <a:cubicBezTo>
                      <a:pt x="291835" y="632943"/>
                      <a:pt x="289587" y="631344"/>
                      <a:pt x="284883" y="630533"/>
                    </a:cubicBezTo>
                    <a:cubicBezTo>
                      <a:pt x="227553" y="620685"/>
                      <a:pt x="176921" y="596724"/>
                      <a:pt x="133379" y="557979"/>
                    </a:cubicBezTo>
                    <a:cubicBezTo>
                      <a:pt x="132174" y="556890"/>
                      <a:pt x="130946" y="555847"/>
                      <a:pt x="129694" y="554804"/>
                    </a:cubicBezTo>
                    <a:cubicBezTo>
                      <a:pt x="129347" y="554526"/>
                      <a:pt x="128906" y="554341"/>
                      <a:pt x="127099" y="553368"/>
                    </a:cubicBezTo>
                    <a:cubicBezTo>
                      <a:pt x="122210" y="558535"/>
                      <a:pt x="117111" y="564166"/>
                      <a:pt x="111782" y="569565"/>
                    </a:cubicBezTo>
                    <a:cubicBezTo>
                      <a:pt x="102350" y="579136"/>
                      <a:pt x="92896" y="588706"/>
                      <a:pt x="83163" y="597975"/>
                    </a:cubicBezTo>
                    <a:cubicBezTo>
                      <a:pt x="79942" y="601034"/>
                      <a:pt x="79664" y="603328"/>
                      <a:pt x="81518" y="607430"/>
                    </a:cubicBezTo>
                    <a:cubicBezTo>
                      <a:pt x="91807" y="630255"/>
                      <a:pt x="80545" y="656371"/>
                      <a:pt x="57117" y="664829"/>
                    </a:cubicBezTo>
                    <a:cubicBezTo>
                      <a:pt x="34037" y="673171"/>
                      <a:pt x="8848" y="660426"/>
                      <a:pt x="1780" y="636813"/>
                    </a:cubicBezTo>
                    <a:cubicBezTo>
                      <a:pt x="-5218" y="613524"/>
                      <a:pt x="9080" y="588868"/>
                      <a:pt x="33040" y="583191"/>
                    </a:cubicBezTo>
                    <a:cubicBezTo>
                      <a:pt x="42564" y="580943"/>
                      <a:pt x="51857" y="581986"/>
                      <a:pt x="60871" y="586041"/>
                    </a:cubicBezTo>
                    <a:cubicBezTo>
                      <a:pt x="62725" y="586876"/>
                      <a:pt x="66224" y="587107"/>
                      <a:pt x="67383" y="585972"/>
                    </a:cubicBezTo>
                    <a:cubicBezTo>
                      <a:pt x="83071" y="570886"/>
                      <a:pt x="98481" y="555523"/>
                      <a:pt x="112755" y="541434"/>
                    </a:cubicBezTo>
                    <a:close/>
                    <a:moveTo>
                      <a:pt x="292553" y="611763"/>
                    </a:moveTo>
                    <a:cubicBezTo>
                      <a:pt x="293364" y="610234"/>
                      <a:pt x="293828" y="609423"/>
                      <a:pt x="294198" y="608589"/>
                    </a:cubicBezTo>
                    <a:cubicBezTo>
                      <a:pt x="301614" y="592020"/>
                      <a:pt x="314382" y="582635"/>
                      <a:pt x="332503" y="582195"/>
                    </a:cubicBezTo>
                    <a:cubicBezTo>
                      <a:pt x="351204" y="581754"/>
                      <a:pt x="364922" y="590676"/>
                      <a:pt x="372662" y="607777"/>
                    </a:cubicBezTo>
                    <a:cubicBezTo>
                      <a:pt x="374747" y="612389"/>
                      <a:pt x="377551" y="611555"/>
                      <a:pt x="381004" y="610975"/>
                    </a:cubicBezTo>
                    <a:cubicBezTo>
                      <a:pt x="497123" y="591186"/>
                      <a:pt x="590347" y="498239"/>
                      <a:pt x="610832" y="382074"/>
                    </a:cubicBezTo>
                    <a:cubicBezTo>
                      <a:pt x="611782" y="376651"/>
                      <a:pt x="610994" y="374172"/>
                      <a:pt x="605688" y="371553"/>
                    </a:cubicBezTo>
                    <a:cubicBezTo>
                      <a:pt x="590208" y="363930"/>
                      <a:pt x="582191" y="350791"/>
                      <a:pt x="582167" y="333573"/>
                    </a:cubicBezTo>
                    <a:cubicBezTo>
                      <a:pt x="582121" y="316912"/>
                      <a:pt x="589768" y="303842"/>
                      <a:pt x="604622" y="296381"/>
                    </a:cubicBezTo>
                    <a:cubicBezTo>
                      <a:pt x="611064" y="293137"/>
                      <a:pt x="612454" y="289776"/>
                      <a:pt x="610415" y="283682"/>
                    </a:cubicBezTo>
                    <a:cubicBezTo>
                      <a:pt x="609975" y="282384"/>
                      <a:pt x="610021" y="280948"/>
                      <a:pt x="609743" y="279580"/>
                    </a:cubicBezTo>
                    <a:cubicBezTo>
                      <a:pt x="587219" y="165941"/>
                      <a:pt x="495385" y="76308"/>
                      <a:pt x="381421" y="56495"/>
                    </a:cubicBezTo>
                    <a:cubicBezTo>
                      <a:pt x="376508" y="55638"/>
                      <a:pt x="374261" y="56495"/>
                      <a:pt x="371966" y="61223"/>
                    </a:cubicBezTo>
                    <a:cubicBezTo>
                      <a:pt x="364551" y="76447"/>
                      <a:pt x="351945" y="84766"/>
                      <a:pt x="334959" y="85207"/>
                    </a:cubicBezTo>
                    <a:cubicBezTo>
                      <a:pt x="317997" y="85647"/>
                      <a:pt x="304649" y="78232"/>
                      <a:pt x="296724" y="63285"/>
                    </a:cubicBezTo>
                    <a:cubicBezTo>
                      <a:pt x="293411" y="57052"/>
                      <a:pt x="290398" y="54363"/>
                      <a:pt x="283701" y="56959"/>
                    </a:cubicBezTo>
                    <a:cubicBezTo>
                      <a:pt x="282658" y="57376"/>
                      <a:pt x="281407" y="57260"/>
                      <a:pt x="280272" y="57492"/>
                    </a:cubicBezTo>
                    <a:cubicBezTo>
                      <a:pt x="167466" y="78904"/>
                      <a:pt x="76466" y="171711"/>
                      <a:pt x="56584" y="285304"/>
                    </a:cubicBezTo>
                    <a:cubicBezTo>
                      <a:pt x="55634" y="290727"/>
                      <a:pt x="56422" y="293229"/>
                      <a:pt x="61752" y="295825"/>
                    </a:cubicBezTo>
                    <a:cubicBezTo>
                      <a:pt x="76744" y="303124"/>
                      <a:pt x="84646" y="315776"/>
                      <a:pt x="85249" y="332438"/>
                    </a:cubicBezTo>
                    <a:cubicBezTo>
                      <a:pt x="85828" y="348566"/>
                      <a:pt x="78784" y="361102"/>
                      <a:pt x="65320" y="369862"/>
                    </a:cubicBezTo>
                    <a:cubicBezTo>
                      <a:pt x="55518" y="376234"/>
                      <a:pt x="55379" y="376049"/>
                      <a:pt x="57696" y="387821"/>
                    </a:cubicBezTo>
                    <a:cubicBezTo>
                      <a:pt x="57743" y="388053"/>
                      <a:pt x="57812" y="388261"/>
                      <a:pt x="57859" y="388493"/>
                    </a:cubicBezTo>
                    <a:cubicBezTo>
                      <a:pt x="77463" y="477198"/>
                      <a:pt x="127771" y="542523"/>
                      <a:pt x="207926" y="584813"/>
                    </a:cubicBezTo>
                    <a:cubicBezTo>
                      <a:pt x="234320" y="598740"/>
                      <a:pt x="262567" y="607523"/>
                      <a:pt x="292553" y="611763"/>
                    </a:cubicBezTo>
                    <a:close/>
                    <a:moveTo>
                      <a:pt x="601725" y="333874"/>
                    </a:moveTo>
                    <a:cubicBezTo>
                      <a:pt x="601818" y="346388"/>
                      <a:pt x="612338" y="356931"/>
                      <a:pt x="624759" y="356908"/>
                    </a:cubicBezTo>
                    <a:cubicBezTo>
                      <a:pt x="637133" y="356908"/>
                      <a:pt x="647816" y="346272"/>
                      <a:pt x="647909" y="333874"/>
                    </a:cubicBezTo>
                    <a:cubicBezTo>
                      <a:pt x="648001" y="321199"/>
                      <a:pt x="636994" y="310261"/>
                      <a:pt x="624411" y="310493"/>
                    </a:cubicBezTo>
                    <a:cubicBezTo>
                      <a:pt x="611921" y="310725"/>
                      <a:pt x="601656" y="321315"/>
                      <a:pt x="601725" y="333874"/>
                    </a:cubicBezTo>
                    <a:close/>
                    <a:moveTo>
                      <a:pt x="333662" y="601706"/>
                    </a:moveTo>
                    <a:cubicBezTo>
                      <a:pt x="321125" y="601729"/>
                      <a:pt x="310582" y="612180"/>
                      <a:pt x="310512" y="624601"/>
                    </a:cubicBezTo>
                    <a:cubicBezTo>
                      <a:pt x="310466" y="636975"/>
                      <a:pt x="321033" y="647681"/>
                      <a:pt x="333430" y="647866"/>
                    </a:cubicBezTo>
                    <a:cubicBezTo>
                      <a:pt x="346082" y="648029"/>
                      <a:pt x="357090" y="637068"/>
                      <a:pt x="356927" y="624485"/>
                    </a:cubicBezTo>
                    <a:cubicBezTo>
                      <a:pt x="356765" y="612018"/>
                      <a:pt x="346221" y="601683"/>
                      <a:pt x="333662" y="601706"/>
                    </a:cubicBezTo>
                    <a:close/>
                    <a:moveTo>
                      <a:pt x="333708" y="65695"/>
                    </a:moveTo>
                    <a:cubicBezTo>
                      <a:pt x="346245" y="65695"/>
                      <a:pt x="356811" y="55314"/>
                      <a:pt x="356927" y="42847"/>
                    </a:cubicBezTo>
                    <a:cubicBezTo>
                      <a:pt x="357043" y="30495"/>
                      <a:pt x="346476" y="19720"/>
                      <a:pt x="334079" y="19535"/>
                    </a:cubicBezTo>
                    <a:cubicBezTo>
                      <a:pt x="321403" y="19326"/>
                      <a:pt x="310419" y="30194"/>
                      <a:pt x="310512" y="42823"/>
                    </a:cubicBezTo>
                    <a:cubicBezTo>
                      <a:pt x="310628" y="55267"/>
                      <a:pt x="321195" y="65672"/>
                      <a:pt x="333708" y="65695"/>
                    </a:cubicBezTo>
                    <a:close/>
                    <a:moveTo>
                      <a:pt x="65737" y="333619"/>
                    </a:moveTo>
                    <a:cubicBezTo>
                      <a:pt x="65714" y="321083"/>
                      <a:pt x="55263" y="310563"/>
                      <a:pt x="42819" y="310493"/>
                    </a:cubicBezTo>
                    <a:cubicBezTo>
                      <a:pt x="30445" y="310423"/>
                      <a:pt x="19739" y="320990"/>
                      <a:pt x="19577" y="333411"/>
                    </a:cubicBezTo>
                    <a:cubicBezTo>
                      <a:pt x="19415" y="346086"/>
                      <a:pt x="30352" y="357070"/>
                      <a:pt x="42958" y="356908"/>
                    </a:cubicBezTo>
                    <a:cubicBezTo>
                      <a:pt x="55402" y="356746"/>
                      <a:pt x="65760" y="346156"/>
                      <a:pt x="65737" y="333619"/>
                    </a:cubicBezTo>
                    <a:close/>
                    <a:moveTo>
                      <a:pt x="624805" y="65695"/>
                    </a:moveTo>
                    <a:cubicBezTo>
                      <a:pt x="637411" y="65672"/>
                      <a:pt x="647816" y="55360"/>
                      <a:pt x="647909" y="42823"/>
                    </a:cubicBezTo>
                    <a:cubicBezTo>
                      <a:pt x="648001" y="30495"/>
                      <a:pt x="637411" y="19697"/>
                      <a:pt x="625060" y="19535"/>
                    </a:cubicBezTo>
                    <a:cubicBezTo>
                      <a:pt x="612269" y="19349"/>
                      <a:pt x="601656" y="29986"/>
                      <a:pt x="601748" y="42870"/>
                    </a:cubicBezTo>
                    <a:cubicBezTo>
                      <a:pt x="601818" y="55453"/>
                      <a:pt x="612176" y="65695"/>
                      <a:pt x="624805" y="65695"/>
                    </a:cubicBezTo>
                    <a:close/>
                    <a:moveTo>
                      <a:pt x="42750" y="601706"/>
                    </a:moveTo>
                    <a:cubicBezTo>
                      <a:pt x="30144" y="601683"/>
                      <a:pt x="19693" y="611949"/>
                      <a:pt x="19554" y="624485"/>
                    </a:cubicBezTo>
                    <a:cubicBezTo>
                      <a:pt x="19415" y="636836"/>
                      <a:pt x="29935" y="647635"/>
                      <a:pt x="42286" y="647890"/>
                    </a:cubicBezTo>
                    <a:cubicBezTo>
                      <a:pt x="55055" y="648121"/>
                      <a:pt x="65760" y="637508"/>
                      <a:pt x="65714" y="624624"/>
                    </a:cubicBezTo>
                    <a:cubicBezTo>
                      <a:pt x="65691" y="612018"/>
                      <a:pt x="55379" y="601729"/>
                      <a:pt x="42750" y="601706"/>
                    </a:cubicBezTo>
                    <a:close/>
                    <a:moveTo>
                      <a:pt x="624713" y="601706"/>
                    </a:moveTo>
                    <a:cubicBezTo>
                      <a:pt x="611968" y="601729"/>
                      <a:pt x="601818" y="611856"/>
                      <a:pt x="601748" y="624578"/>
                    </a:cubicBezTo>
                    <a:cubicBezTo>
                      <a:pt x="601679" y="637369"/>
                      <a:pt x="612454" y="648098"/>
                      <a:pt x="625153" y="647890"/>
                    </a:cubicBezTo>
                    <a:cubicBezTo>
                      <a:pt x="637551" y="647681"/>
                      <a:pt x="648048" y="636906"/>
                      <a:pt x="647909" y="624531"/>
                    </a:cubicBezTo>
                    <a:cubicBezTo>
                      <a:pt x="647770" y="612041"/>
                      <a:pt x="637203" y="601660"/>
                      <a:pt x="624713" y="601706"/>
                    </a:cubicBezTo>
                    <a:close/>
                    <a:moveTo>
                      <a:pt x="65737" y="42777"/>
                    </a:moveTo>
                    <a:cubicBezTo>
                      <a:pt x="65784" y="30264"/>
                      <a:pt x="55425" y="19674"/>
                      <a:pt x="42982" y="19535"/>
                    </a:cubicBezTo>
                    <a:cubicBezTo>
                      <a:pt x="30561" y="19373"/>
                      <a:pt x="19832" y="29777"/>
                      <a:pt x="19577" y="42221"/>
                    </a:cubicBezTo>
                    <a:cubicBezTo>
                      <a:pt x="19322" y="54943"/>
                      <a:pt x="30005" y="65741"/>
                      <a:pt x="42796" y="65695"/>
                    </a:cubicBezTo>
                    <a:cubicBezTo>
                      <a:pt x="55472" y="65649"/>
                      <a:pt x="65668" y="55453"/>
                      <a:pt x="65737" y="42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B175099A-B16B-5662-5BE1-7C921AFC5839}"/>
                  </a:ext>
                </a:extLst>
              </p:cNvPr>
              <p:cNvSpPr/>
              <p:nvPr/>
            </p:nvSpPr>
            <p:spPr>
              <a:xfrm>
                <a:off x="1354724" y="1806931"/>
                <a:ext cx="428197" cy="427902"/>
              </a:xfrm>
              <a:custGeom>
                <a:avLst/>
                <a:gdLst>
                  <a:gd name="connsiteX0" fmla="*/ 19951 w 428197"/>
                  <a:gd name="connsiteY0" fmla="*/ 204021 h 427902"/>
                  <a:gd name="connsiteX1" fmla="*/ 80246 w 428197"/>
                  <a:gd name="connsiteY1" fmla="*/ 204021 h 427902"/>
                  <a:gd name="connsiteX2" fmla="*/ 100105 w 428197"/>
                  <a:gd name="connsiteY2" fmla="*/ 185320 h 427902"/>
                  <a:gd name="connsiteX3" fmla="*/ 108100 w 428197"/>
                  <a:gd name="connsiteY3" fmla="*/ 123032 h 427902"/>
                  <a:gd name="connsiteX4" fmla="*/ 58441 w 428197"/>
                  <a:gd name="connsiteY4" fmla="*/ 97588 h 427902"/>
                  <a:gd name="connsiteX5" fmla="*/ 50585 w 428197"/>
                  <a:gd name="connsiteY5" fmla="*/ 108896 h 427902"/>
                  <a:gd name="connsiteX6" fmla="*/ 35986 w 428197"/>
                  <a:gd name="connsiteY6" fmla="*/ 113855 h 427902"/>
                  <a:gd name="connsiteX7" fmla="*/ 34295 w 428197"/>
                  <a:gd name="connsiteY7" fmla="*/ 98028 h 427902"/>
                  <a:gd name="connsiteX8" fmla="*/ 181187 w 428197"/>
                  <a:gd name="connsiteY8" fmla="*/ 2533 h 427902"/>
                  <a:gd name="connsiteX9" fmla="*/ 424873 w 428197"/>
                  <a:gd name="connsiteY9" fmla="*/ 177071 h 427902"/>
                  <a:gd name="connsiteX10" fmla="*/ 425313 w 428197"/>
                  <a:gd name="connsiteY10" fmla="*/ 248304 h 427902"/>
                  <a:gd name="connsiteX11" fmla="*/ 413773 w 428197"/>
                  <a:gd name="connsiteY11" fmla="*/ 258546 h 427902"/>
                  <a:gd name="connsiteX12" fmla="*/ 405871 w 428197"/>
                  <a:gd name="connsiteY12" fmla="*/ 245407 h 427902"/>
                  <a:gd name="connsiteX13" fmla="*/ 408188 w 428197"/>
                  <a:gd name="connsiteY13" fmla="*/ 224181 h 427902"/>
                  <a:gd name="connsiteX14" fmla="*/ 330606 w 428197"/>
                  <a:gd name="connsiteY14" fmla="*/ 224181 h 427902"/>
                  <a:gd name="connsiteX15" fmla="*/ 320155 w 428197"/>
                  <a:gd name="connsiteY15" fmla="*/ 304498 h 427902"/>
                  <a:gd name="connsiteX16" fmla="*/ 370509 w 428197"/>
                  <a:gd name="connsiteY16" fmla="*/ 330266 h 427902"/>
                  <a:gd name="connsiteX17" fmla="*/ 389256 w 428197"/>
                  <a:gd name="connsiteY17" fmla="*/ 297801 h 427902"/>
                  <a:gd name="connsiteX18" fmla="*/ 392454 w 428197"/>
                  <a:gd name="connsiteY18" fmla="*/ 290873 h 427902"/>
                  <a:gd name="connsiteX19" fmla="*/ 406381 w 428197"/>
                  <a:gd name="connsiteY19" fmla="*/ 284454 h 427902"/>
                  <a:gd name="connsiteX20" fmla="*/ 410320 w 428197"/>
                  <a:gd name="connsiteY20" fmla="*/ 298682 h 427902"/>
                  <a:gd name="connsiteX21" fmla="*/ 383115 w 428197"/>
                  <a:gd name="connsiteY21" fmla="*/ 344564 h 427902"/>
                  <a:gd name="connsiteX22" fmla="*/ 61523 w 428197"/>
                  <a:gd name="connsiteY22" fmla="*/ 363010 h 427902"/>
                  <a:gd name="connsiteX23" fmla="*/ 11006 w 428197"/>
                  <a:gd name="connsiteY23" fmla="*/ 147085 h 427902"/>
                  <a:gd name="connsiteX24" fmla="*/ 15316 w 428197"/>
                  <a:gd name="connsiteY24" fmla="*/ 139554 h 427902"/>
                  <a:gd name="connsiteX25" fmla="*/ 26138 w 428197"/>
                  <a:gd name="connsiteY25" fmla="*/ 138766 h 427902"/>
                  <a:gd name="connsiteX26" fmla="*/ 30355 w 428197"/>
                  <a:gd name="connsiteY26" fmla="*/ 150654 h 427902"/>
                  <a:gd name="connsiteX27" fmla="*/ 21781 w 428197"/>
                  <a:gd name="connsiteY27" fmla="*/ 186386 h 427902"/>
                  <a:gd name="connsiteX28" fmla="*/ 19951 w 428197"/>
                  <a:gd name="connsiteY28" fmla="*/ 204021 h 427902"/>
                  <a:gd name="connsiteX29" fmla="*/ 408212 w 428197"/>
                  <a:gd name="connsiteY29" fmla="*/ 203951 h 427902"/>
                  <a:gd name="connsiteX30" fmla="*/ 369675 w 428197"/>
                  <a:gd name="connsiteY30" fmla="*/ 97634 h 427902"/>
                  <a:gd name="connsiteX31" fmla="*/ 320271 w 428197"/>
                  <a:gd name="connsiteY31" fmla="*/ 122939 h 427902"/>
                  <a:gd name="connsiteX32" fmla="*/ 328381 w 428197"/>
                  <a:gd name="connsiteY32" fmla="*/ 189514 h 427902"/>
                  <a:gd name="connsiteX33" fmla="*/ 343768 w 428197"/>
                  <a:gd name="connsiteY33" fmla="*/ 203951 h 427902"/>
                  <a:gd name="connsiteX34" fmla="*/ 408212 w 428197"/>
                  <a:gd name="connsiteY34" fmla="*/ 203951 h 427902"/>
                  <a:gd name="connsiteX35" fmla="*/ 107544 w 428197"/>
                  <a:gd name="connsiteY35" fmla="*/ 304869 h 427902"/>
                  <a:gd name="connsiteX36" fmla="*/ 99318 w 428197"/>
                  <a:gd name="connsiteY36" fmla="*/ 228213 h 427902"/>
                  <a:gd name="connsiteX37" fmla="*/ 93200 w 428197"/>
                  <a:gd name="connsiteY37" fmla="*/ 223718 h 427902"/>
                  <a:gd name="connsiteX38" fmla="*/ 25141 w 428197"/>
                  <a:gd name="connsiteY38" fmla="*/ 223694 h 427902"/>
                  <a:gd name="connsiteX39" fmla="*/ 20090 w 428197"/>
                  <a:gd name="connsiteY39" fmla="*/ 224529 h 427902"/>
                  <a:gd name="connsiteX40" fmla="*/ 58510 w 428197"/>
                  <a:gd name="connsiteY40" fmla="*/ 329942 h 427902"/>
                  <a:gd name="connsiteX41" fmla="*/ 107544 w 428197"/>
                  <a:gd name="connsiteY41" fmla="*/ 304869 h 427902"/>
                  <a:gd name="connsiteX42" fmla="*/ 128145 w 428197"/>
                  <a:gd name="connsiteY42" fmla="*/ 129983 h 427902"/>
                  <a:gd name="connsiteX43" fmla="*/ 119014 w 428197"/>
                  <a:gd name="connsiteY43" fmla="*/ 199850 h 427902"/>
                  <a:gd name="connsiteX44" fmla="*/ 125248 w 428197"/>
                  <a:gd name="connsiteY44" fmla="*/ 204021 h 427902"/>
                  <a:gd name="connsiteX45" fmla="*/ 198219 w 428197"/>
                  <a:gd name="connsiteY45" fmla="*/ 204113 h 427902"/>
                  <a:gd name="connsiteX46" fmla="*/ 204360 w 428197"/>
                  <a:gd name="connsiteY46" fmla="*/ 198274 h 427902"/>
                  <a:gd name="connsiteX47" fmla="*/ 204360 w 428197"/>
                  <a:gd name="connsiteY47" fmla="*/ 147548 h 427902"/>
                  <a:gd name="connsiteX48" fmla="*/ 198312 w 428197"/>
                  <a:gd name="connsiteY48" fmla="*/ 141408 h 427902"/>
                  <a:gd name="connsiteX49" fmla="*/ 169995 w 428197"/>
                  <a:gd name="connsiteY49" fmla="*/ 138604 h 427902"/>
                  <a:gd name="connsiteX50" fmla="*/ 128145 w 428197"/>
                  <a:gd name="connsiteY50" fmla="*/ 129983 h 427902"/>
                  <a:gd name="connsiteX51" fmla="*/ 301640 w 428197"/>
                  <a:gd name="connsiteY51" fmla="*/ 131397 h 427902"/>
                  <a:gd name="connsiteX52" fmla="*/ 228715 w 428197"/>
                  <a:gd name="connsiteY52" fmla="*/ 141408 h 427902"/>
                  <a:gd name="connsiteX53" fmla="*/ 223895 w 428197"/>
                  <a:gd name="connsiteY53" fmla="*/ 147989 h 427902"/>
                  <a:gd name="connsiteX54" fmla="*/ 223872 w 428197"/>
                  <a:gd name="connsiteY54" fmla="*/ 197324 h 427902"/>
                  <a:gd name="connsiteX55" fmla="*/ 230592 w 428197"/>
                  <a:gd name="connsiteY55" fmla="*/ 204067 h 427902"/>
                  <a:gd name="connsiteX56" fmla="*/ 303563 w 428197"/>
                  <a:gd name="connsiteY56" fmla="*/ 203997 h 427902"/>
                  <a:gd name="connsiteX57" fmla="*/ 310654 w 428197"/>
                  <a:gd name="connsiteY57" fmla="*/ 203233 h 427902"/>
                  <a:gd name="connsiteX58" fmla="*/ 301640 w 428197"/>
                  <a:gd name="connsiteY58" fmla="*/ 131397 h 427902"/>
                  <a:gd name="connsiteX59" fmla="*/ 126569 w 428197"/>
                  <a:gd name="connsiteY59" fmla="*/ 296179 h 427902"/>
                  <a:gd name="connsiteX60" fmla="*/ 199610 w 428197"/>
                  <a:gd name="connsiteY60" fmla="*/ 286168 h 427902"/>
                  <a:gd name="connsiteX61" fmla="*/ 204314 w 428197"/>
                  <a:gd name="connsiteY61" fmla="*/ 279518 h 427902"/>
                  <a:gd name="connsiteX62" fmla="*/ 204337 w 428197"/>
                  <a:gd name="connsiteY62" fmla="*/ 230206 h 427902"/>
                  <a:gd name="connsiteX63" fmla="*/ 197478 w 428197"/>
                  <a:gd name="connsiteY63" fmla="*/ 223625 h 427902"/>
                  <a:gd name="connsiteX64" fmla="*/ 124553 w 428197"/>
                  <a:gd name="connsiteY64" fmla="*/ 223694 h 427902"/>
                  <a:gd name="connsiteX65" fmla="*/ 117555 w 428197"/>
                  <a:gd name="connsiteY65" fmla="*/ 224505 h 427902"/>
                  <a:gd name="connsiteX66" fmla="*/ 126569 w 428197"/>
                  <a:gd name="connsiteY66" fmla="*/ 296179 h 427902"/>
                  <a:gd name="connsiteX67" fmla="*/ 310492 w 428197"/>
                  <a:gd name="connsiteY67" fmla="*/ 224853 h 427902"/>
                  <a:gd name="connsiteX68" fmla="*/ 306066 w 428197"/>
                  <a:gd name="connsiteY68" fmla="*/ 223764 h 427902"/>
                  <a:gd name="connsiteX69" fmla="*/ 228946 w 428197"/>
                  <a:gd name="connsiteY69" fmla="*/ 223602 h 427902"/>
                  <a:gd name="connsiteX70" fmla="*/ 223872 w 428197"/>
                  <a:gd name="connsiteY70" fmla="*/ 229766 h 427902"/>
                  <a:gd name="connsiteX71" fmla="*/ 223779 w 428197"/>
                  <a:gd name="connsiteY71" fmla="*/ 279101 h 427902"/>
                  <a:gd name="connsiteX72" fmla="*/ 230939 w 428197"/>
                  <a:gd name="connsiteY72" fmla="*/ 286354 h 427902"/>
                  <a:gd name="connsiteX73" fmla="*/ 272905 w 428197"/>
                  <a:gd name="connsiteY73" fmla="*/ 291707 h 427902"/>
                  <a:gd name="connsiteX74" fmla="*/ 301431 w 428197"/>
                  <a:gd name="connsiteY74" fmla="*/ 298334 h 427902"/>
                  <a:gd name="connsiteX75" fmla="*/ 310492 w 428197"/>
                  <a:gd name="connsiteY75" fmla="*/ 224853 h 427902"/>
                  <a:gd name="connsiteX76" fmla="*/ 294804 w 428197"/>
                  <a:gd name="connsiteY76" fmla="*/ 110101 h 427902"/>
                  <a:gd name="connsiteX77" fmla="*/ 284538 w 428197"/>
                  <a:gd name="connsiteY77" fmla="*/ 83823 h 427902"/>
                  <a:gd name="connsiteX78" fmla="*/ 250335 w 428197"/>
                  <a:gd name="connsiteY78" fmla="*/ 34581 h 427902"/>
                  <a:gd name="connsiteX79" fmla="*/ 224567 w 428197"/>
                  <a:gd name="connsiteY79" fmla="*/ 21025 h 427902"/>
                  <a:gd name="connsiteX80" fmla="*/ 224567 w 428197"/>
                  <a:gd name="connsiteY80" fmla="*/ 122035 h 427902"/>
                  <a:gd name="connsiteX81" fmla="*/ 294804 w 428197"/>
                  <a:gd name="connsiteY81" fmla="*/ 110101 h 427902"/>
                  <a:gd name="connsiteX82" fmla="*/ 203897 w 428197"/>
                  <a:gd name="connsiteY82" fmla="*/ 305564 h 427902"/>
                  <a:gd name="connsiteX83" fmla="*/ 133729 w 428197"/>
                  <a:gd name="connsiteY83" fmla="*/ 317336 h 427902"/>
                  <a:gd name="connsiteX84" fmla="*/ 163947 w 428197"/>
                  <a:gd name="connsiteY84" fmla="*/ 378327 h 427902"/>
                  <a:gd name="connsiteX85" fmla="*/ 193955 w 428197"/>
                  <a:gd name="connsiteY85" fmla="*/ 403562 h 427902"/>
                  <a:gd name="connsiteX86" fmla="*/ 203897 w 428197"/>
                  <a:gd name="connsiteY86" fmla="*/ 406899 h 427902"/>
                  <a:gd name="connsiteX87" fmla="*/ 203897 w 428197"/>
                  <a:gd name="connsiteY87" fmla="*/ 305564 h 427902"/>
                  <a:gd name="connsiteX88" fmla="*/ 224428 w 428197"/>
                  <a:gd name="connsiteY88" fmla="*/ 406412 h 427902"/>
                  <a:gd name="connsiteX89" fmla="*/ 293552 w 428197"/>
                  <a:gd name="connsiteY89" fmla="*/ 317452 h 427902"/>
                  <a:gd name="connsiteX90" fmla="*/ 224428 w 428197"/>
                  <a:gd name="connsiteY90" fmla="*/ 306445 h 427902"/>
                  <a:gd name="connsiteX91" fmla="*/ 224428 w 428197"/>
                  <a:gd name="connsiteY91" fmla="*/ 406412 h 427902"/>
                  <a:gd name="connsiteX92" fmla="*/ 203781 w 428197"/>
                  <a:gd name="connsiteY92" fmla="*/ 21581 h 427902"/>
                  <a:gd name="connsiteX93" fmla="*/ 134610 w 428197"/>
                  <a:gd name="connsiteY93" fmla="*/ 110565 h 427902"/>
                  <a:gd name="connsiteX94" fmla="*/ 203781 w 428197"/>
                  <a:gd name="connsiteY94" fmla="*/ 121873 h 427902"/>
                  <a:gd name="connsiteX95" fmla="*/ 203781 w 428197"/>
                  <a:gd name="connsiteY95" fmla="*/ 21581 h 427902"/>
                  <a:gd name="connsiteX96" fmla="*/ 153148 w 428197"/>
                  <a:gd name="connsiteY96" fmla="*/ 30178 h 427902"/>
                  <a:gd name="connsiteX97" fmla="*/ 71186 w 428197"/>
                  <a:gd name="connsiteY97" fmla="*/ 82131 h 427902"/>
                  <a:gd name="connsiteX98" fmla="*/ 114751 w 428197"/>
                  <a:gd name="connsiteY98" fmla="*/ 104447 h 427902"/>
                  <a:gd name="connsiteX99" fmla="*/ 153148 w 428197"/>
                  <a:gd name="connsiteY99" fmla="*/ 30178 h 427902"/>
                  <a:gd name="connsiteX100" fmla="*/ 357092 w 428197"/>
                  <a:gd name="connsiteY100" fmla="*/ 345445 h 427902"/>
                  <a:gd name="connsiteX101" fmla="*/ 313273 w 428197"/>
                  <a:gd name="connsiteY101" fmla="*/ 323175 h 427902"/>
                  <a:gd name="connsiteX102" fmla="*/ 275037 w 428197"/>
                  <a:gd name="connsiteY102" fmla="*/ 397468 h 427902"/>
                  <a:gd name="connsiteX103" fmla="*/ 357092 w 428197"/>
                  <a:gd name="connsiteY103" fmla="*/ 345445 h 427902"/>
                  <a:gd name="connsiteX104" fmla="*/ 356212 w 428197"/>
                  <a:gd name="connsiteY104" fmla="*/ 82572 h 427902"/>
                  <a:gd name="connsiteX105" fmla="*/ 274551 w 428197"/>
                  <a:gd name="connsiteY105" fmla="*/ 30734 h 427902"/>
                  <a:gd name="connsiteX106" fmla="*/ 313435 w 428197"/>
                  <a:gd name="connsiteY106" fmla="*/ 104377 h 427902"/>
                  <a:gd name="connsiteX107" fmla="*/ 356212 w 428197"/>
                  <a:gd name="connsiteY107" fmla="*/ 82572 h 427902"/>
                  <a:gd name="connsiteX108" fmla="*/ 71371 w 428197"/>
                  <a:gd name="connsiteY108" fmla="*/ 345375 h 427902"/>
                  <a:gd name="connsiteX109" fmla="*/ 153148 w 428197"/>
                  <a:gd name="connsiteY109" fmla="*/ 397375 h 427902"/>
                  <a:gd name="connsiteX110" fmla="*/ 114728 w 428197"/>
                  <a:gd name="connsiteY110" fmla="*/ 323222 h 427902"/>
                  <a:gd name="connsiteX111" fmla="*/ 71371 w 428197"/>
                  <a:gd name="connsiteY111" fmla="*/ 345375 h 42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428197" h="427902">
                    <a:moveTo>
                      <a:pt x="19951" y="204021"/>
                    </a:moveTo>
                    <a:cubicBezTo>
                      <a:pt x="40945" y="204021"/>
                      <a:pt x="60596" y="204021"/>
                      <a:pt x="80246" y="204021"/>
                    </a:cubicBezTo>
                    <a:cubicBezTo>
                      <a:pt x="98761" y="204021"/>
                      <a:pt x="98228" y="203974"/>
                      <a:pt x="100105" y="185320"/>
                    </a:cubicBezTo>
                    <a:cubicBezTo>
                      <a:pt x="102191" y="164627"/>
                      <a:pt x="105366" y="144049"/>
                      <a:pt x="108100" y="123032"/>
                    </a:cubicBezTo>
                    <a:cubicBezTo>
                      <a:pt x="92505" y="115037"/>
                      <a:pt x="75913" y="106532"/>
                      <a:pt x="58441" y="97588"/>
                    </a:cubicBezTo>
                    <a:cubicBezTo>
                      <a:pt x="56031" y="101041"/>
                      <a:pt x="53319" y="104980"/>
                      <a:pt x="50585" y="108896"/>
                    </a:cubicBezTo>
                    <a:cubicBezTo>
                      <a:pt x="46275" y="115130"/>
                      <a:pt x="40968" y="116937"/>
                      <a:pt x="35986" y="113855"/>
                    </a:cubicBezTo>
                    <a:cubicBezTo>
                      <a:pt x="30819" y="110657"/>
                      <a:pt x="29984" y="104586"/>
                      <a:pt x="34295" y="98028"/>
                    </a:cubicBezTo>
                    <a:cubicBezTo>
                      <a:pt x="69355" y="44823"/>
                      <a:pt x="118250" y="12080"/>
                      <a:pt x="181187" y="2533"/>
                    </a:cubicBezTo>
                    <a:cubicBezTo>
                      <a:pt x="297561" y="-15125"/>
                      <a:pt x="403577" y="61299"/>
                      <a:pt x="424873" y="177071"/>
                    </a:cubicBezTo>
                    <a:cubicBezTo>
                      <a:pt x="429229" y="200730"/>
                      <a:pt x="429229" y="224552"/>
                      <a:pt x="425313" y="248304"/>
                    </a:cubicBezTo>
                    <a:cubicBezTo>
                      <a:pt x="424131" y="255534"/>
                      <a:pt x="419729" y="259357"/>
                      <a:pt x="413773" y="258546"/>
                    </a:cubicBezTo>
                    <a:cubicBezTo>
                      <a:pt x="407887" y="257758"/>
                      <a:pt x="405083" y="253147"/>
                      <a:pt x="405871" y="245407"/>
                    </a:cubicBezTo>
                    <a:cubicBezTo>
                      <a:pt x="406566" y="238548"/>
                      <a:pt x="407354" y="231689"/>
                      <a:pt x="408188" y="224181"/>
                    </a:cubicBezTo>
                    <a:cubicBezTo>
                      <a:pt x="381493" y="224181"/>
                      <a:pt x="355725" y="224181"/>
                      <a:pt x="330606" y="224181"/>
                    </a:cubicBezTo>
                    <a:cubicBezTo>
                      <a:pt x="327083" y="251247"/>
                      <a:pt x="323631" y="277803"/>
                      <a:pt x="320155" y="304498"/>
                    </a:cubicBezTo>
                    <a:cubicBezTo>
                      <a:pt x="335889" y="312539"/>
                      <a:pt x="352504" y="321067"/>
                      <a:pt x="370509" y="330266"/>
                    </a:cubicBezTo>
                    <a:cubicBezTo>
                      <a:pt x="376604" y="319723"/>
                      <a:pt x="382976" y="308785"/>
                      <a:pt x="389256" y="297801"/>
                    </a:cubicBezTo>
                    <a:cubicBezTo>
                      <a:pt x="390508" y="295600"/>
                      <a:pt x="391342" y="293143"/>
                      <a:pt x="392454" y="290873"/>
                    </a:cubicBezTo>
                    <a:cubicBezTo>
                      <a:pt x="395698" y="284291"/>
                      <a:pt x="401005" y="281858"/>
                      <a:pt x="406381" y="284454"/>
                    </a:cubicBezTo>
                    <a:cubicBezTo>
                      <a:pt x="411595" y="286956"/>
                      <a:pt x="413750" y="292471"/>
                      <a:pt x="410320" y="298682"/>
                    </a:cubicBezTo>
                    <a:cubicBezTo>
                      <a:pt x="401700" y="314231"/>
                      <a:pt x="393891" y="330568"/>
                      <a:pt x="383115" y="344564"/>
                    </a:cubicBezTo>
                    <a:cubicBezTo>
                      <a:pt x="303818" y="447498"/>
                      <a:pt x="151480" y="456744"/>
                      <a:pt x="61523" y="363010"/>
                    </a:cubicBezTo>
                    <a:cubicBezTo>
                      <a:pt x="2710" y="301741"/>
                      <a:pt x="-13488" y="228723"/>
                      <a:pt x="11006" y="147085"/>
                    </a:cubicBezTo>
                    <a:cubicBezTo>
                      <a:pt x="11840" y="144304"/>
                      <a:pt x="13161" y="140550"/>
                      <a:pt x="15316" y="139554"/>
                    </a:cubicBezTo>
                    <a:cubicBezTo>
                      <a:pt x="18444" y="138094"/>
                      <a:pt x="23009" y="137561"/>
                      <a:pt x="26138" y="138766"/>
                    </a:cubicBezTo>
                    <a:cubicBezTo>
                      <a:pt x="31166" y="140712"/>
                      <a:pt x="31560" y="145695"/>
                      <a:pt x="30355" y="150654"/>
                    </a:cubicBezTo>
                    <a:cubicBezTo>
                      <a:pt x="27435" y="162564"/>
                      <a:pt x="24353" y="174429"/>
                      <a:pt x="21781" y="186386"/>
                    </a:cubicBezTo>
                    <a:cubicBezTo>
                      <a:pt x="20623" y="191809"/>
                      <a:pt x="20599" y="197393"/>
                      <a:pt x="19951" y="204021"/>
                    </a:cubicBezTo>
                    <a:close/>
                    <a:moveTo>
                      <a:pt x="408212" y="203951"/>
                    </a:moveTo>
                    <a:cubicBezTo>
                      <a:pt x="405570" y="163816"/>
                      <a:pt x="392848" y="128663"/>
                      <a:pt x="369675" y="97634"/>
                    </a:cubicBezTo>
                    <a:cubicBezTo>
                      <a:pt x="352249" y="106556"/>
                      <a:pt x="335657" y="115060"/>
                      <a:pt x="320271" y="122939"/>
                    </a:cubicBezTo>
                    <a:cubicBezTo>
                      <a:pt x="323051" y="145463"/>
                      <a:pt x="326110" y="167454"/>
                      <a:pt x="328381" y="189514"/>
                    </a:cubicBezTo>
                    <a:cubicBezTo>
                      <a:pt x="329864" y="203905"/>
                      <a:pt x="329378" y="203951"/>
                      <a:pt x="343768" y="203951"/>
                    </a:cubicBezTo>
                    <a:cubicBezTo>
                      <a:pt x="364786" y="203951"/>
                      <a:pt x="385827" y="203951"/>
                      <a:pt x="408212" y="203951"/>
                    </a:cubicBezTo>
                    <a:close/>
                    <a:moveTo>
                      <a:pt x="107544" y="304869"/>
                    </a:moveTo>
                    <a:cubicBezTo>
                      <a:pt x="104740" y="279124"/>
                      <a:pt x="101890" y="253680"/>
                      <a:pt x="99318" y="228213"/>
                    </a:cubicBezTo>
                    <a:cubicBezTo>
                      <a:pt x="98877" y="223810"/>
                      <a:pt x="96421" y="223718"/>
                      <a:pt x="93200" y="223718"/>
                    </a:cubicBezTo>
                    <a:cubicBezTo>
                      <a:pt x="70514" y="223741"/>
                      <a:pt x="47827" y="223671"/>
                      <a:pt x="25141" y="223694"/>
                    </a:cubicBezTo>
                    <a:cubicBezTo>
                      <a:pt x="23635" y="223694"/>
                      <a:pt x="22129" y="224181"/>
                      <a:pt x="20090" y="224529"/>
                    </a:cubicBezTo>
                    <a:cubicBezTo>
                      <a:pt x="22639" y="264015"/>
                      <a:pt x="35500" y="299053"/>
                      <a:pt x="58510" y="329942"/>
                    </a:cubicBezTo>
                    <a:cubicBezTo>
                      <a:pt x="75983" y="321020"/>
                      <a:pt x="92412" y="312609"/>
                      <a:pt x="107544" y="304869"/>
                    </a:cubicBezTo>
                    <a:close/>
                    <a:moveTo>
                      <a:pt x="128145" y="129983"/>
                    </a:moveTo>
                    <a:cubicBezTo>
                      <a:pt x="122328" y="152809"/>
                      <a:pt x="119733" y="176190"/>
                      <a:pt x="119014" y="199850"/>
                    </a:cubicBezTo>
                    <a:cubicBezTo>
                      <a:pt x="118875" y="204646"/>
                      <a:pt x="122305" y="203997"/>
                      <a:pt x="125248" y="204021"/>
                    </a:cubicBezTo>
                    <a:cubicBezTo>
                      <a:pt x="149579" y="204044"/>
                      <a:pt x="173888" y="203951"/>
                      <a:pt x="198219" y="204113"/>
                    </a:cubicBezTo>
                    <a:cubicBezTo>
                      <a:pt x="202576" y="204137"/>
                      <a:pt x="204430" y="202978"/>
                      <a:pt x="204360" y="198274"/>
                    </a:cubicBezTo>
                    <a:cubicBezTo>
                      <a:pt x="204152" y="181358"/>
                      <a:pt x="204152" y="164441"/>
                      <a:pt x="204360" y="147548"/>
                    </a:cubicBezTo>
                    <a:cubicBezTo>
                      <a:pt x="204430" y="142960"/>
                      <a:pt x="202645" y="141686"/>
                      <a:pt x="198312" y="141408"/>
                    </a:cubicBezTo>
                    <a:cubicBezTo>
                      <a:pt x="188834" y="140828"/>
                      <a:pt x="179310" y="140203"/>
                      <a:pt x="169995" y="138604"/>
                    </a:cubicBezTo>
                    <a:cubicBezTo>
                      <a:pt x="156137" y="136194"/>
                      <a:pt x="142419" y="132950"/>
                      <a:pt x="128145" y="129983"/>
                    </a:cubicBezTo>
                    <a:close/>
                    <a:moveTo>
                      <a:pt x="301640" y="131397"/>
                    </a:moveTo>
                    <a:cubicBezTo>
                      <a:pt x="275825" y="134989"/>
                      <a:pt x="252305" y="138418"/>
                      <a:pt x="228715" y="141408"/>
                    </a:cubicBezTo>
                    <a:cubicBezTo>
                      <a:pt x="223941" y="142010"/>
                      <a:pt x="223895" y="144513"/>
                      <a:pt x="223895" y="147989"/>
                    </a:cubicBezTo>
                    <a:cubicBezTo>
                      <a:pt x="223964" y="164441"/>
                      <a:pt x="224150" y="180894"/>
                      <a:pt x="223872" y="197324"/>
                    </a:cubicBezTo>
                    <a:cubicBezTo>
                      <a:pt x="223779" y="202491"/>
                      <a:pt x="225378" y="204113"/>
                      <a:pt x="230592" y="204067"/>
                    </a:cubicBezTo>
                    <a:cubicBezTo>
                      <a:pt x="254923" y="203858"/>
                      <a:pt x="279255" y="204021"/>
                      <a:pt x="303563" y="203997"/>
                    </a:cubicBezTo>
                    <a:cubicBezTo>
                      <a:pt x="305324" y="203997"/>
                      <a:pt x="307085" y="203627"/>
                      <a:pt x="310654" y="203233"/>
                    </a:cubicBezTo>
                    <a:cubicBezTo>
                      <a:pt x="307549" y="178461"/>
                      <a:pt x="304513" y="154222"/>
                      <a:pt x="301640" y="131397"/>
                    </a:cubicBezTo>
                    <a:close/>
                    <a:moveTo>
                      <a:pt x="126569" y="296179"/>
                    </a:moveTo>
                    <a:cubicBezTo>
                      <a:pt x="152499" y="292587"/>
                      <a:pt x="176020" y="289158"/>
                      <a:pt x="199610" y="286168"/>
                    </a:cubicBezTo>
                    <a:cubicBezTo>
                      <a:pt x="204453" y="285566"/>
                      <a:pt x="204314" y="282878"/>
                      <a:pt x="204314" y="279518"/>
                    </a:cubicBezTo>
                    <a:cubicBezTo>
                      <a:pt x="204267" y="263088"/>
                      <a:pt x="204059" y="246636"/>
                      <a:pt x="204337" y="230206"/>
                    </a:cubicBezTo>
                    <a:cubicBezTo>
                      <a:pt x="204430" y="224853"/>
                      <a:pt x="202483" y="223602"/>
                      <a:pt x="197478" y="223625"/>
                    </a:cubicBezTo>
                    <a:cubicBezTo>
                      <a:pt x="173169" y="223810"/>
                      <a:pt x="148861" y="223671"/>
                      <a:pt x="124553" y="223694"/>
                    </a:cubicBezTo>
                    <a:cubicBezTo>
                      <a:pt x="122815" y="223694"/>
                      <a:pt x="121077" y="224088"/>
                      <a:pt x="117555" y="224505"/>
                    </a:cubicBezTo>
                    <a:cubicBezTo>
                      <a:pt x="120637" y="249324"/>
                      <a:pt x="123695" y="273516"/>
                      <a:pt x="126569" y="296179"/>
                    </a:cubicBezTo>
                    <a:close/>
                    <a:moveTo>
                      <a:pt x="310492" y="224853"/>
                    </a:moveTo>
                    <a:cubicBezTo>
                      <a:pt x="307387" y="224065"/>
                      <a:pt x="306738" y="223764"/>
                      <a:pt x="306066" y="223764"/>
                    </a:cubicBezTo>
                    <a:cubicBezTo>
                      <a:pt x="280367" y="223718"/>
                      <a:pt x="254645" y="223787"/>
                      <a:pt x="228946" y="223602"/>
                    </a:cubicBezTo>
                    <a:cubicBezTo>
                      <a:pt x="224173" y="223579"/>
                      <a:pt x="223848" y="226128"/>
                      <a:pt x="223872" y="229766"/>
                    </a:cubicBezTo>
                    <a:cubicBezTo>
                      <a:pt x="223964" y="246218"/>
                      <a:pt x="224150" y="262648"/>
                      <a:pt x="223779" y="279101"/>
                    </a:cubicBezTo>
                    <a:cubicBezTo>
                      <a:pt x="223663" y="284755"/>
                      <a:pt x="225818" y="285844"/>
                      <a:pt x="230939" y="286354"/>
                    </a:cubicBezTo>
                    <a:cubicBezTo>
                      <a:pt x="244982" y="287698"/>
                      <a:pt x="259002" y="289459"/>
                      <a:pt x="272905" y="291707"/>
                    </a:cubicBezTo>
                    <a:cubicBezTo>
                      <a:pt x="281920" y="293167"/>
                      <a:pt x="290725" y="295808"/>
                      <a:pt x="301431" y="298334"/>
                    </a:cubicBezTo>
                    <a:cubicBezTo>
                      <a:pt x="304513" y="273423"/>
                      <a:pt x="307502" y="249208"/>
                      <a:pt x="310492" y="224853"/>
                    </a:cubicBezTo>
                    <a:close/>
                    <a:moveTo>
                      <a:pt x="294804" y="110101"/>
                    </a:moveTo>
                    <a:cubicBezTo>
                      <a:pt x="291281" y="100971"/>
                      <a:pt x="288292" y="92235"/>
                      <a:pt x="284538" y="83823"/>
                    </a:cubicBezTo>
                    <a:cubicBezTo>
                      <a:pt x="276265" y="65285"/>
                      <a:pt x="265907" y="48067"/>
                      <a:pt x="250335" y="34581"/>
                    </a:cubicBezTo>
                    <a:cubicBezTo>
                      <a:pt x="242989" y="28208"/>
                      <a:pt x="234948" y="22902"/>
                      <a:pt x="224567" y="21025"/>
                    </a:cubicBezTo>
                    <a:cubicBezTo>
                      <a:pt x="224567" y="54857"/>
                      <a:pt x="224567" y="88180"/>
                      <a:pt x="224567" y="122035"/>
                    </a:cubicBezTo>
                    <a:cubicBezTo>
                      <a:pt x="248667" y="121016"/>
                      <a:pt x="271608" y="117609"/>
                      <a:pt x="294804" y="110101"/>
                    </a:cubicBezTo>
                    <a:close/>
                    <a:moveTo>
                      <a:pt x="203897" y="305564"/>
                    </a:moveTo>
                    <a:cubicBezTo>
                      <a:pt x="179611" y="306514"/>
                      <a:pt x="156694" y="310036"/>
                      <a:pt x="133729" y="317336"/>
                    </a:cubicBezTo>
                    <a:cubicBezTo>
                      <a:pt x="140658" y="339628"/>
                      <a:pt x="149904" y="360136"/>
                      <a:pt x="163947" y="378327"/>
                    </a:cubicBezTo>
                    <a:cubicBezTo>
                      <a:pt x="172127" y="388917"/>
                      <a:pt x="181674" y="397885"/>
                      <a:pt x="193955" y="403562"/>
                    </a:cubicBezTo>
                    <a:cubicBezTo>
                      <a:pt x="196945" y="404929"/>
                      <a:pt x="200212" y="405694"/>
                      <a:pt x="203897" y="406899"/>
                    </a:cubicBezTo>
                    <a:cubicBezTo>
                      <a:pt x="203897" y="372719"/>
                      <a:pt x="203897" y="339675"/>
                      <a:pt x="203897" y="305564"/>
                    </a:cubicBezTo>
                    <a:close/>
                    <a:moveTo>
                      <a:pt x="224428" y="406412"/>
                    </a:moveTo>
                    <a:cubicBezTo>
                      <a:pt x="258538" y="400364"/>
                      <a:pt x="287110" y="348086"/>
                      <a:pt x="293552" y="317452"/>
                    </a:cubicBezTo>
                    <a:cubicBezTo>
                      <a:pt x="277934" y="311010"/>
                      <a:pt x="237868" y="304521"/>
                      <a:pt x="224428" y="306445"/>
                    </a:cubicBezTo>
                    <a:cubicBezTo>
                      <a:pt x="224428" y="339559"/>
                      <a:pt x="224428" y="372765"/>
                      <a:pt x="224428" y="406412"/>
                    </a:cubicBezTo>
                    <a:close/>
                    <a:moveTo>
                      <a:pt x="203781" y="21581"/>
                    </a:moveTo>
                    <a:cubicBezTo>
                      <a:pt x="172057" y="25010"/>
                      <a:pt x="141423" y="77451"/>
                      <a:pt x="134610" y="110565"/>
                    </a:cubicBezTo>
                    <a:cubicBezTo>
                      <a:pt x="156948" y="117609"/>
                      <a:pt x="179843" y="121201"/>
                      <a:pt x="203781" y="121873"/>
                    </a:cubicBezTo>
                    <a:cubicBezTo>
                      <a:pt x="203781" y="87994"/>
                      <a:pt x="203781" y="54811"/>
                      <a:pt x="203781" y="21581"/>
                    </a:cubicBezTo>
                    <a:close/>
                    <a:moveTo>
                      <a:pt x="153148" y="30178"/>
                    </a:moveTo>
                    <a:cubicBezTo>
                      <a:pt x="121540" y="39632"/>
                      <a:pt x="94915" y="56919"/>
                      <a:pt x="71186" y="82131"/>
                    </a:cubicBezTo>
                    <a:cubicBezTo>
                      <a:pt x="86109" y="89779"/>
                      <a:pt x="99943" y="96869"/>
                      <a:pt x="114751" y="104447"/>
                    </a:cubicBezTo>
                    <a:cubicBezTo>
                      <a:pt x="123834" y="76825"/>
                      <a:pt x="135490" y="52099"/>
                      <a:pt x="153148" y="30178"/>
                    </a:cubicBezTo>
                    <a:close/>
                    <a:moveTo>
                      <a:pt x="357092" y="345445"/>
                    </a:moveTo>
                    <a:cubicBezTo>
                      <a:pt x="342076" y="337798"/>
                      <a:pt x="328080" y="330707"/>
                      <a:pt x="313273" y="323175"/>
                    </a:cubicBezTo>
                    <a:cubicBezTo>
                      <a:pt x="304374" y="351307"/>
                      <a:pt x="292324" y="375685"/>
                      <a:pt x="275037" y="397468"/>
                    </a:cubicBezTo>
                    <a:cubicBezTo>
                      <a:pt x="306761" y="387828"/>
                      <a:pt x="333271" y="370541"/>
                      <a:pt x="357092" y="345445"/>
                    </a:cubicBezTo>
                    <a:close/>
                    <a:moveTo>
                      <a:pt x="356212" y="82572"/>
                    </a:moveTo>
                    <a:cubicBezTo>
                      <a:pt x="339342" y="60534"/>
                      <a:pt x="292208" y="30850"/>
                      <a:pt x="274551" y="30734"/>
                    </a:cubicBezTo>
                    <a:cubicBezTo>
                      <a:pt x="292625" y="52192"/>
                      <a:pt x="304305" y="76848"/>
                      <a:pt x="313435" y="104377"/>
                    </a:cubicBezTo>
                    <a:cubicBezTo>
                      <a:pt x="328126" y="96893"/>
                      <a:pt x="341821" y="89918"/>
                      <a:pt x="356212" y="82572"/>
                    </a:cubicBezTo>
                    <a:close/>
                    <a:moveTo>
                      <a:pt x="71371" y="345375"/>
                    </a:moveTo>
                    <a:cubicBezTo>
                      <a:pt x="95239" y="370564"/>
                      <a:pt x="121656" y="387897"/>
                      <a:pt x="153148" y="397375"/>
                    </a:cubicBezTo>
                    <a:cubicBezTo>
                      <a:pt x="135629" y="375523"/>
                      <a:pt x="123904" y="350821"/>
                      <a:pt x="114728" y="323222"/>
                    </a:cubicBezTo>
                    <a:cubicBezTo>
                      <a:pt x="99990" y="330753"/>
                      <a:pt x="86294" y="337751"/>
                      <a:pt x="71371" y="34537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cs"/>
                </a:endParaRPr>
              </a:p>
            </p:txBody>
          </p:sp>
        </p:grp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9C0F170-AF4F-C3AE-60E3-C2BC5927A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49" y="5665676"/>
            <a:ext cx="996805" cy="25213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E83C713-BDEC-18F9-888A-5AD5BD66E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35" y="5665676"/>
            <a:ext cx="996805" cy="252133"/>
          </a:xfrm>
          <a:prstGeom prst="rect">
            <a:avLst/>
          </a:prstGeom>
        </p:spPr>
      </p:pic>
      <p:pic>
        <p:nvPicPr>
          <p:cNvPr id="38" name="!!图片 56">
            <a:extLst>
              <a:ext uri="{FF2B5EF4-FFF2-40B4-BE49-F238E27FC236}">
                <a16:creationId xmlns:a16="http://schemas.microsoft.com/office/drawing/2014/main" id="{603A40EB-5161-FFFA-A586-EBBAC2AC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82" y="5659812"/>
            <a:ext cx="996805" cy="2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常见问题解决方案</a:t>
            </a: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AB84E263-F628-C111-8E6F-DA1ED6F03020}"/>
              </a:ext>
            </a:extLst>
          </p:cNvPr>
          <p:cNvSpPr txBox="1">
            <a:spLocks/>
          </p:cNvSpPr>
          <p:nvPr/>
        </p:nvSpPr>
        <p:spPr>
          <a:xfrm>
            <a:off x="576196" y="4263089"/>
            <a:ext cx="11481120" cy="157661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产生原因：由于网络原因，依赖没有下载完整导致的，在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maven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仓库中生成了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xxx.lastUpdated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文件，该文件不删除，不会再重新下载。</a:t>
            </a:r>
            <a:endParaRPr lang="en-US" altLang="zh-CN" sz="1400">
              <a:solidFill>
                <a:prstClr val="black">
                  <a:lumMod val="85000"/>
                  <a:lumOff val="15000"/>
                </a:prstClr>
              </a:solidFill>
              <a:latin typeface="Fira Code" panose="020B08090500000200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Fira Code" panose="020B0809050000020004" pitchFamily="49" charset="0"/>
              </a:rPr>
              <a:t>解决方案：</a:t>
            </a:r>
            <a:endParaRPr lang="en-US" altLang="zh-CN" sz="1400">
              <a:solidFill>
                <a:prstClr val="black">
                  <a:lumMod val="85000"/>
                  <a:lumOff val="15000"/>
                </a:prstClr>
              </a:solidFill>
              <a:latin typeface="Fira Code" panose="020B0809050000020004" pitchFamily="49" charset="0"/>
            </a:endParaRPr>
          </a:p>
          <a:p>
            <a:pPr marL="59715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b="0">
                <a:solidFill>
                  <a:prstClr val="black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</a:t>
            </a:r>
            <a:r>
              <a:rPr lang="en-US" altLang="zh-CN" sz="1400" b="0">
                <a:solidFill>
                  <a:prstClr val="black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maven</a:t>
            </a:r>
            <a:r>
              <a:rPr lang="zh-CN" altLang="en-US" sz="1400" b="0">
                <a:solidFill>
                  <a:prstClr val="black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依赖的坐标，找到仓库中对应的 </a:t>
            </a:r>
            <a:r>
              <a:rPr lang="en-US" altLang="zh-CN" sz="1400" b="0">
                <a:solidFill>
                  <a:prstClr val="black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xxx.lastUpdated </a:t>
            </a:r>
            <a:r>
              <a:rPr lang="zh-CN" altLang="en-US" sz="1400" b="0">
                <a:solidFill>
                  <a:prstClr val="black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文件，删除，删除之后重新加载项目即可。</a:t>
            </a:r>
            <a:endParaRPr lang="en-US" altLang="zh-CN" sz="1400" b="0">
              <a:solidFill>
                <a:prstClr val="black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597150" lvl="1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b="0">
                <a:solidFill>
                  <a:prstClr val="black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通过命令 </a:t>
            </a:r>
            <a:r>
              <a:rPr lang="en-US" altLang="zh-CN" sz="1400" b="0">
                <a:solidFill>
                  <a:prstClr val="black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400" b="0">
                <a:solidFill>
                  <a:srgbClr val="0E0E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 /s *.lastUpdated</a:t>
            </a:r>
            <a:r>
              <a:rPr lang="en-US" altLang="zh-CN" sz="1400" b="0">
                <a:solidFill>
                  <a:prstClr val="black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lang="zh-CN" altLang="en-US" sz="1400" b="0">
                <a:solidFill>
                  <a:prstClr val="black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批量递归删除指定目录下的 </a:t>
            </a:r>
            <a:r>
              <a:rPr lang="en-US" altLang="zh-CN" sz="1400" b="0">
                <a:solidFill>
                  <a:prstClr val="black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xxx.lastUpdated </a:t>
            </a:r>
            <a:r>
              <a:rPr lang="zh-CN" altLang="en-US" sz="1400" b="0">
                <a:solidFill>
                  <a:prstClr val="black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文件，删除之后重新加载项目即可。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1E0FBD5-F0FF-327A-0D3F-506E6E1A9B55}"/>
              </a:ext>
            </a:extLst>
          </p:cNvPr>
          <p:cNvGrpSpPr/>
          <p:nvPr/>
        </p:nvGrpSpPr>
        <p:grpSpPr>
          <a:xfrm>
            <a:off x="899384" y="6176401"/>
            <a:ext cx="10602121" cy="448408"/>
            <a:chOff x="710879" y="5978768"/>
            <a:chExt cx="10288934" cy="448408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509BCA7-9539-7B90-3B46-03B6EA45388E}"/>
                </a:ext>
              </a:extLst>
            </p:cNvPr>
            <p:cNvSpPr/>
            <p:nvPr/>
          </p:nvSpPr>
          <p:spPr>
            <a:xfrm>
              <a:off x="710880" y="5978769"/>
              <a:ext cx="10288933" cy="448407"/>
            </a:xfrm>
            <a:prstGeom prst="roundRect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1188000" rtlCol="0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重新加载依赖，依赖下载了之后，</a:t>
              </a:r>
              <a:r>
                <a:rPr kumimoji="0" lang="en-US" altLang="zh-CN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maven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面板可能还会报红，此时可以关闭</a:t>
              </a:r>
              <a:r>
                <a:rPr kumimoji="0" lang="en-US" altLang="zh-CN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IDEA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，重新打开</a:t>
              </a:r>
              <a:r>
                <a:rPr kumimoji="0" lang="en-US" altLang="zh-CN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IDEA</a:t>
              </a:r>
              <a:r>
                <a:rPr kumimoji="0" lang="zh-CN" alt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加载此项目即可。</a:t>
              </a:r>
              <a:endPara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F4A39536-0190-74CD-895B-C6966A4D0BA3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6" name="Shape 2468">
              <a:extLst>
                <a:ext uri="{FF2B5EF4-FFF2-40B4-BE49-F238E27FC236}">
                  <a16:creationId xmlns:a16="http://schemas.microsoft.com/office/drawing/2014/main" id="{A3647990-D3BD-D991-BCA9-00DE77916C83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ysClr val="window" lastClr="FFFFFF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marL="0" marR="0" lvl="0" indent="0" algn="ctr" defTabSz="2285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1" i="0" u="none" strike="noStrike" kern="0" cap="none" spc="0" normalizeH="0" baseline="0" noProof="1">
                <a:ln>
                  <a:noFill/>
                </a:ln>
                <a:solidFill>
                  <a:srgbClr val="F4B246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cs typeface="Arial" panose="020B0604020202020204"/>
                <a:sym typeface="Gill San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C8C4293-FEAF-0799-F6FC-8EC71F149CEF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阿里巴巴普惠体" panose="00020600040101010101" pitchFamily="18" charset="-122"/>
                </a:rPr>
                <a:t>注意：</a:t>
              </a: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4A9D2665-06C6-522E-3026-10A2098C0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" t="1125"/>
          <a:stretch/>
        </p:blipFill>
        <p:spPr>
          <a:xfrm>
            <a:off x="725929" y="1055753"/>
            <a:ext cx="4791534" cy="2956934"/>
          </a:xfrm>
          <a:prstGeom prst="rect">
            <a:avLst/>
          </a:prstGeom>
          <a:ln>
            <a:solidFill>
              <a:sysClr val="window" lastClr="FFFFFF">
                <a:lumMod val="65000"/>
              </a:sysClr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38ED72D-D59C-4D04-A4A3-36C770957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1"/>
          <a:stretch/>
        </p:blipFill>
        <p:spPr>
          <a:xfrm>
            <a:off x="5795891" y="1055753"/>
            <a:ext cx="5247966" cy="1043622"/>
          </a:xfrm>
          <a:prstGeom prst="rect">
            <a:avLst/>
          </a:prstGeom>
          <a:ln>
            <a:solidFill>
              <a:sysClr val="window" lastClr="FFFFFF">
                <a:lumMod val="65000"/>
              </a:sysClr>
            </a:solidFill>
          </a:ln>
        </p:spPr>
      </p:pic>
    </p:spTree>
    <p:extLst>
      <p:ext uri="{BB962C8B-B14F-4D97-AF65-F5344CB8AC3E}">
        <p14:creationId xmlns:p14="http://schemas.microsoft.com/office/powerpoint/2010/main" val="121662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8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的作用</a:t>
            </a:r>
          </a:p>
        </p:txBody>
      </p:sp>
      <p:sp>
        <p:nvSpPr>
          <p:cNvPr id="24" name="!!矩形: 圆角 3">
            <a:extLst>
              <a:ext uri="{FF2B5EF4-FFF2-40B4-BE49-F238E27FC236}">
                <a16:creationId xmlns:a16="http://schemas.microsoft.com/office/drawing/2014/main" id="{41520829-06DE-E8F7-990E-8E9158B156B2}"/>
              </a:ext>
            </a:extLst>
          </p:cNvPr>
          <p:cNvSpPr/>
          <p:nvPr/>
        </p:nvSpPr>
        <p:spPr>
          <a:xfrm>
            <a:off x="863281" y="1924597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4F81BD">
                  <a:lumMod val="10000"/>
                  <a:lumOff val="90000"/>
                </a:srgbClr>
              </a:gs>
              <a:gs pos="100000">
                <a:srgbClr val="C0504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25" name="!!组合 4">
            <a:extLst>
              <a:ext uri="{FF2B5EF4-FFF2-40B4-BE49-F238E27FC236}">
                <a16:creationId xmlns:a16="http://schemas.microsoft.com/office/drawing/2014/main" id="{4A4AB5E7-A8F1-09CD-9FC1-685D75D4BDF4}"/>
              </a:ext>
            </a:extLst>
          </p:cNvPr>
          <p:cNvGrpSpPr/>
          <p:nvPr/>
        </p:nvGrpSpPr>
        <p:grpSpPr>
          <a:xfrm>
            <a:off x="1003123" y="2296206"/>
            <a:ext cx="2214281" cy="3238932"/>
            <a:chOff x="8229215" y="2143806"/>
            <a:chExt cx="2214281" cy="323893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81026F7-A595-E614-1D93-2A85F711CB97}"/>
                </a:ext>
              </a:extLst>
            </p:cNvPr>
            <p:cNvSpPr txBox="1"/>
            <p:nvPr/>
          </p:nvSpPr>
          <p:spPr>
            <a:xfrm>
              <a:off x="8344057" y="3369687"/>
              <a:ext cx="19642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1BCD1"/>
                      </a:gs>
                      <a:gs pos="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</a:rPr>
                <a:t>项目构建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1BCD1"/>
                    </a:gs>
                    <a:gs pos="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E286BF8-1BEC-470B-49FB-5116170C5EE9}"/>
                </a:ext>
              </a:extLst>
            </p:cNvPr>
            <p:cNvSpPr txBox="1"/>
            <p:nvPr/>
          </p:nvSpPr>
          <p:spPr>
            <a:xfrm>
              <a:off x="8229215" y="4350468"/>
              <a:ext cx="2214281" cy="1032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标准化的跨平台（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Linux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Windows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MacOS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）的自动化项目构建方式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63595E8-34D5-0629-04DB-DDD5991A728A}"/>
                </a:ext>
              </a:extLst>
            </p:cNvPr>
            <p:cNvCxnSpPr>
              <a:cxnSpLocks/>
            </p:cNvCxnSpPr>
            <p:nvPr/>
          </p:nvCxnSpPr>
          <p:spPr>
            <a:xfrm>
              <a:off x="8456978" y="3897118"/>
              <a:ext cx="1758757" cy="0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F81BD"/>
                  </a:gs>
                  <a:gs pos="100000">
                    <a:srgbClr val="C0504D"/>
                  </a:gs>
                </a:gsLst>
                <a:lin ang="5400000" scaled="1"/>
              </a:gradFill>
              <a:prstDash val="solid"/>
            </a:ln>
            <a:effectLst/>
          </p:spPr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810F2F7-252D-386A-20FA-0765AEBE909F}"/>
                </a:ext>
              </a:extLst>
            </p:cNvPr>
            <p:cNvGrpSpPr/>
            <p:nvPr/>
          </p:nvGrpSpPr>
          <p:grpSpPr>
            <a:xfrm>
              <a:off x="8968521" y="2143806"/>
              <a:ext cx="715352" cy="714835"/>
              <a:chOff x="4724196" y="2057400"/>
              <a:chExt cx="2745469" cy="2743485"/>
            </a:xfrm>
            <a:gradFill>
              <a:gsLst>
                <a:gs pos="100000">
                  <a:srgbClr val="C0504D"/>
                </a:gs>
                <a:gs pos="0">
                  <a:srgbClr val="4F81BD"/>
                </a:gs>
              </a:gsLst>
              <a:lin ang="0" scaled="1"/>
            </a:gradFill>
          </p:grpSpPr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8B52E56E-ABF5-9703-3815-75F25CB07543}"/>
                  </a:ext>
                </a:extLst>
              </p:cNvPr>
              <p:cNvSpPr/>
              <p:nvPr/>
            </p:nvSpPr>
            <p:spPr>
              <a:xfrm>
                <a:off x="4724196" y="3308883"/>
                <a:ext cx="2745469" cy="1492002"/>
              </a:xfrm>
              <a:custGeom>
                <a:avLst/>
                <a:gdLst>
                  <a:gd name="connsiteX0" fmla="*/ 2034363 w 2745469"/>
                  <a:gd name="connsiteY0" fmla="*/ 1149102 h 1492002"/>
                  <a:gd name="connsiteX1" fmla="*/ 2034363 w 2745469"/>
                  <a:gd name="connsiteY1" fmla="*/ 932504 h 1492002"/>
                  <a:gd name="connsiteX2" fmla="*/ 1967879 w 2745469"/>
                  <a:gd name="connsiteY2" fmla="*/ 938790 h 1492002"/>
                  <a:gd name="connsiteX3" fmla="*/ 1911967 w 2745469"/>
                  <a:gd name="connsiteY3" fmla="*/ 889355 h 1492002"/>
                  <a:gd name="connsiteX4" fmla="*/ 1911872 w 2745469"/>
                  <a:gd name="connsiteY4" fmla="*/ 640753 h 1492002"/>
                  <a:gd name="connsiteX5" fmla="*/ 1960925 w 2745469"/>
                  <a:gd name="connsiteY5" fmla="*/ 587984 h 1492002"/>
                  <a:gd name="connsiteX6" fmla="*/ 2028934 w 2745469"/>
                  <a:gd name="connsiteY6" fmla="*/ 579698 h 1492002"/>
                  <a:gd name="connsiteX7" fmla="*/ 2036078 w 2745469"/>
                  <a:gd name="connsiteY7" fmla="*/ 574935 h 1492002"/>
                  <a:gd name="connsiteX8" fmla="*/ 2036078 w 2745469"/>
                  <a:gd name="connsiteY8" fmla="*/ 542645 h 1492002"/>
                  <a:gd name="connsiteX9" fmla="*/ 2036078 w 2745469"/>
                  <a:gd name="connsiteY9" fmla="*/ 65443 h 1492002"/>
                  <a:gd name="connsiteX10" fmla="*/ 2036268 w 2745469"/>
                  <a:gd name="connsiteY10" fmla="*/ 42583 h 1492002"/>
                  <a:gd name="connsiteX11" fmla="*/ 2076559 w 2745469"/>
                  <a:gd name="connsiteY11" fmla="*/ 101 h 1492002"/>
                  <a:gd name="connsiteX12" fmla="*/ 2116183 w 2745469"/>
                  <a:gd name="connsiteY12" fmla="*/ 43154 h 1492002"/>
                  <a:gd name="connsiteX13" fmla="*/ 2116373 w 2745469"/>
                  <a:gd name="connsiteY13" fmla="*/ 119354 h 1492002"/>
                  <a:gd name="connsiteX14" fmla="*/ 2258391 w 2745469"/>
                  <a:gd name="connsiteY14" fmla="*/ 142595 h 1492002"/>
                  <a:gd name="connsiteX15" fmla="*/ 2611864 w 2745469"/>
                  <a:gd name="connsiteY15" fmla="*/ 242227 h 1492002"/>
                  <a:gd name="connsiteX16" fmla="*/ 2678634 w 2745469"/>
                  <a:gd name="connsiteY16" fmla="*/ 280517 h 1492002"/>
                  <a:gd name="connsiteX17" fmla="*/ 2745309 w 2745469"/>
                  <a:gd name="connsiteY17" fmla="*/ 411105 h 1492002"/>
                  <a:gd name="connsiteX18" fmla="*/ 2745119 w 2745469"/>
                  <a:gd name="connsiteY18" fmla="*/ 636848 h 1492002"/>
                  <a:gd name="connsiteX19" fmla="*/ 2685111 w 2745469"/>
                  <a:gd name="connsiteY19" fmla="*/ 755815 h 1492002"/>
                  <a:gd name="connsiteX20" fmla="*/ 2542998 w 2745469"/>
                  <a:gd name="connsiteY20" fmla="*/ 827348 h 1492002"/>
                  <a:gd name="connsiteX21" fmla="*/ 2162379 w 2745469"/>
                  <a:gd name="connsiteY21" fmla="*/ 914978 h 1492002"/>
                  <a:gd name="connsiteX22" fmla="*/ 2116659 w 2745469"/>
                  <a:gd name="connsiteY22" fmla="*/ 967937 h 1492002"/>
                  <a:gd name="connsiteX23" fmla="*/ 2116659 w 2745469"/>
                  <a:gd name="connsiteY23" fmla="*/ 1325124 h 1492002"/>
                  <a:gd name="connsiteX24" fmla="*/ 1950924 w 2745469"/>
                  <a:gd name="connsiteY24" fmla="*/ 1492002 h 1492002"/>
                  <a:gd name="connsiteX25" fmla="*/ 793637 w 2745469"/>
                  <a:gd name="connsiteY25" fmla="*/ 1492002 h 1492002"/>
                  <a:gd name="connsiteX26" fmla="*/ 628854 w 2745469"/>
                  <a:gd name="connsiteY26" fmla="*/ 1327124 h 1492002"/>
                  <a:gd name="connsiteX27" fmla="*/ 629521 w 2745469"/>
                  <a:gd name="connsiteY27" fmla="*/ 949934 h 1492002"/>
                  <a:gd name="connsiteX28" fmla="*/ 601898 w 2745469"/>
                  <a:gd name="connsiteY28" fmla="*/ 917359 h 1492002"/>
                  <a:gd name="connsiteX29" fmla="*/ 233948 w 2745469"/>
                  <a:gd name="connsiteY29" fmla="*/ 837539 h 1492002"/>
                  <a:gd name="connsiteX30" fmla="*/ 73356 w 2745469"/>
                  <a:gd name="connsiteY30" fmla="*/ 765245 h 1492002"/>
                  <a:gd name="connsiteX31" fmla="*/ 204 w 2745469"/>
                  <a:gd name="connsiteY31" fmla="*/ 630085 h 1492002"/>
                  <a:gd name="connsiteX32" fmla="*/ 204 w 2745469"/>
                  <a:gd name="connsiteY32" fmla="*/ 410153 h 1492002"/>
                  <a:gd name="connsiteX33" fmla="*/ 68308 w 2745469"/>
                  <a:gd name="connsiteY33" fmla="*/ 280994 h 1492002"/>
                  <a:gd name="connsiteX34" fmla="*/ 257665 w 2745469"/>
                  <a:gd name="connsiteY34" fmla="*/ 196983 h 1492002"/>
                  <a:gd name="connsiteX35" fmla="*/ 592469 w 2745469"/>
                  <a:gd name="connsiteY35" fmla="*/ 125831 h 1492002"/>
                  <a:gd name="connsiteX36" fmla="*/ 629044 w 2745469"/>
                  <a:gd name="connsiteY36" fmla="*/ 119354 h 1492002"/>
                  <a:gd name="connsiteX37" fmla="*/ 629140 w 2745469"/>
                  <a:gd name="connsiteY37" fmla="*/ 47822 h 1492002"/>
                  <a:gd name="connsiteX38" fmla="*/ 669907 w 2745469"/>
                  <a:gd name="connsiteY38" fmla="*/ 6 h 1492002"/>
                  <a:gd name="connsiteX39" fmla="*/ 709340 w 2745469"/>
                  <a:gd name="connsiteY39" fmla="*/ 49155 h 1492002"/>
                  <a:gd name="connsiteX40" fmla="*/ 708769 w 2745469"/>
                  <a:gd name="connsiteY40" fmla="*/ 546360 h 1492002"/>
                  <a:gd name="connsiteX41" fmla="*/ 742773 w 2745469"/>
                  <a:gd name="connsiteY41" fmla="*/ 583889 h 1492002"/>
                  <a:gd name="connsiteX42" fmla="*/ 1298843 w 2745469"/>
                  <a:gd name="connsiteY42" fmla="*/ 614940 h 1492002"/>
                  <a:gd name="connsiteX43" fmla="*/ 1332275 w 2745469"/>
                  <a:gd name="connsiteY43" fmla="*/ 615035 h 1492002"/>
                  <a:gd name="connsiteX44" fmla="*/ 1333228 w 2745469"/>
                  <a:gd name="connsiteY44" fmla="*/ 543026 h 1492002"/>
                  <a:gd name="connsiteX45" fmla="*/ 1355326 w 2745469"/>
                  <a:gd name="connsiteY45" fmla="*/ 498735 h 1492002"/>
                  <a:gd name="connsiteX46" fmla="*/ 1404094 w 2745469"/>
                  <a:gd name="connsiteY46" fmla="*/ 505974 h 1492002"/>
                  <a:gd name="connsiteX47" fmla="*/ 1746613 w 2745469"/>
                  <a:gd name="connsiteY47" fmla="*/ 753910 h 1492002"/>
                  <a:gd name="connsiteX48" fmla="*/ 1746803 w 2745469"/>
                  <a:gd name="connsiteY48" fmla="*/ 828872 h 1492002"/>
                  <a:gd name="connsiteX49" fmla="*/ 1402284 w 2745469"/>
                  <a:gd name="connsiteY49" fmla="*/ 1078903 h 1492002"/>
                  <a:gd name="connsiteX50" fmla="*/ 1355993 w 2745469"/>
                  <a:gd name="connsiteY50" fmla="*/ 1085380 h 1492002"/>
                  <a:gd name="connsiteX51" fmla="*/ 1333418 w 2745469"/>
                  <a:gd name="connsiteY51" fmla="*/ 1044137 h 1492002"/>
                  <a:gd name="connsiteX52" fmla="*/ 1332466 w 2745469"/>
                  <a:gd name="connsiteY52" fmla="*/ 972223 h 1492002"/>
                  <a:gd name="connsiteX53" fmla="*/ 712198 w 2745469"/>
                  <a:gd name="connsiteY53" fmla="*/ 937361 h 1492002"/>
                  <a:gd name="connsiteX54" fmla="*/ 712198 w 2745469"/>
                  <a:gd name="connsiteY54" fmla="*/ 1149102 h 1492002"/>
                  <a:gd name="connsiteX55" fmla="*/ 2034363 w 2745469"/>
                  <a:gd name="connsiteY55" fmla="*/ 1149102 h 1492002"/>
                  <a:gd name="connsiteX56" fmla="*/ 1415905 w 2745469"/>
                  <a:gd name="connsiteY56" fmla="*/ 612749 h 1492002"/>
                  <a:gd name="connsiteX57" fmla="*/ 1413428 w 2745469"/>
                  <a:gd name="connsiteY57" fmla="*/ 635324 h 1492002"/>
                  <a:gd name="connsiteX58" fmla="*/ 1350468 w 2745469"/>
                  <a:gd name="connsiteY58" fmla="*/ 696188 h 1492002"/>
                  <a:gd name="connsiteX59" fmla="*/ 559226 w 2745469"/>
                  <a:gd name="connsiteY59" fmla="*/ 640086 h 1492002"/>
                  <a:gd name="connsiteX60" fmla="*/ 88977 w 2745469"/>
                  <a:gd name="connsiteY60" fmla="*/ 507308 h 1492002"/>
                  <a:gd name="connsiteX61" fmla="*/ 81452 w 2745469"/>
                  <a:gd name="connsiteY61" fmla="*/ 508355 h 1492002"/>
                  <a:gd name="connsiteX62" fmla="*/ 80786 w 2745469"/>
                  <a:gd name="connsiteY62" fmla="*/ 630275 h 1492002"/>
                  <a:gd name="connsiteX63" fmla="*/ 117647 w 2745469"/>
                  <a:gd name="connsiteY63" fmla="*/ 698093 h 1492002"/>
                  <a:gd name="connsiteX64" fmla="*/ 271476 w 2745469"/>
                  <a:gd name="connsiteY64" fmla="*/ 764673 h 1492002"/>
                  <a:gd name="connsiteX65" fmla="*/ 998138 w 2745469"/>
                  <a:gd name="connsiteY65" fmla="*/ 874401 h 1492002"/>
                  <a:gd name="connsiteX66" fmla="*/ 1363517 w 2745469"/>
                  <a:gd name="connsiteY66" fmla="*/ 886117 h 1492002"/>
                  <a:gd name="connsiteX67" fmla="*/ 1413238 w 2745469"/>
                  <a:gd name="connsiteY67" fmla="*/ 934599 h 1492002"/>
                  <a:gd name="connsiteX68" fmla="*/ 1415143 w 2745469"/>
                  <a:gd name="connsiteY68" fmla="*/ 970413 h 1492002"/>
                  <a:gd name="connsiteX69" fmla="*/ 1661269 w 2745469"/>
                  <a:gd name="connsiteY69" fmla="*/ 791248 h 1492002"/>
                  <a:gd name="connsiteX70" fmla="*/ 1415905 w 2745469"/>
                  <a:gd name="connsiteY70" fmla="*/ 612749 h 1492002"/>
                  <a:gd name="connsiteX71" fmla="*/ 2035697 w 2745469"/>
                  <a:gd name="connsiteY71" fmla="*/ 1235589 h 1492002"/>
                  <a:gd name="connsiteX72" fmla="*/ 709817 w 2745469"/>
                  <a:gd name="connsiteY72" fmla="*/ 1235589 h 1492002"/>
                  <a:gd name="connsiteX73" fmla="*/ 709817 w 2745469"/>
                  <a:gd name="connsiteY73" fmla="*/ 1321028 h 1492002"/>
                  <a:gd name="connsiteX74" fmla="*/ 800304 w 2745469"/>
                  <a:gd name="connsiteY74" fmla="*/ 1411897 h 1492002"/>
                  <a:gd name="connsiteX75" fmla="*/ 1943114 w 2745469"/>
                  <a:gd name="connsiteY75" fmla="*/ 1411897 h 1492002"/>
                  <a:gd name="connsiteX76" fmla="*/ 1968831 w 2745469"/>
                  <a:gd name="connsiteY76" fmla="*/ 1411611 h 1492002"/>
                  <a:gd name="connsiteX77" fmla="*/ 2035316 w 2745469"/>
                  <a:gd name="connsiteY77" fmla="*/ 1346079 h 1492002"/>
                  <a:gd name="connsiteX78" fmla="*/ 2035697 w 2745469"/>
                  <a:gd name="connsiteY78" fmla="*/ 1235589 h 1492002"/>
                  <a:gd name="connsiteX79" fmla="*/ 2664442 w 2745469"/>
                  <a:gd name="connsiteY79" fmla="*/ 512546 h 1492002"/>
                  <a:gd name="connsiteX80" fmla="*/ 2419364 w 2745469"/>
                  <a:gd name="connsiteY80" fmla="*/ 592461 h 1492002"/>
                  <a:gd name="connsiteX81" fmla="*/ 2020457 w 2745469"/>
                  <a:gd name="connsiteY81" fmla="*/ 661994 h 1492002"/>
                  <a:gd name="connsiteX82" fmla="*/ 1992263 w 2745469"/>
                  <a:gd name="connsiteY82" fmla="*/ 693712 h 1492002"/>
                  <a:gd name="connsiteX83" fmla="*/ 1992643 w 2745469"/>
                  <a:gd name="connsiteY83" fmla="*/ 779342 h 1492002"/>
                  <a:gd name="connsiteX84" fmla="*/ 1992643 w 2745469"/>
                  <a:gd name="connsiteY84" fmla="*/ 851446 h 1492002"/>
                  <a:gd name="connsiteX85" fmla="*/ 2006455 w 2745469"/>
                  <a:gd name="connsiteY85" fmla="*/ 852970 h 1492002"/>
                  <a:gd name="connsiteX86" fmla="*/ 2514804 w 2745469"/>
                  <a:gd name="connsiteY86" fmla="*/ 751433 h 1492002"/>
                  <a:gd name="connsiteX87" fmla="*/ 2636819 w 2745469"/>
                  <a:gd name="connsiteY87" fmla="*/ 690664 h 1492002"/>
                  <a:gd name="connsiteX88" fmla="*/ 2663203 w 2745469"/>
                  <a:gd name="connsiteY88" fmla="*/ 650278 h 1492002"/>
                  <a:gd name="connsiteX89" fmla="*/ 2664442 w 2745469"/>
                  <a:gd name="connsiteY89" fmla="*/ 512546 h 1492002"/>
                  <a:gd name="connsiteX90" fmla="*/ 628664 w 2745469"/>
                  <a:gd name="connsiteY90" fmla="*/ 201174 h 1492002"/>
                  <a:gd name="connsiteX91" fmla="*/ 468548 w 2745469"/>
                  <a:gd name="connsiteY91" fmla="*/ 228511 h 1492002"/>
                  <a:gd name="connsiteX92" fmla="*/ 157367 w 2745469"/>
                  <a:gd name="connsiteY92" fmla="*/ 320427 h 1492002"/>
                  <a:gd name="connsiteX93" fmla="*/ 92311 w 2745469"/>
                  <a:gd name="connsiteY93" fmla="*/ 365766 h 1492002"/>
                  <a:gd name="connsiteX94" fmla="*/ 92406 w 2745469"/>
                  <a:gd name="connsiteY94" fmla="*/ 405104 h 1492002"/>
                  <a:gd name="connsiteX95" fmla="*/ 207563 w 2745469"/>
                  <a:gd name="connsiteY95" fmla="*/ 471494 h 1492002"/>
                  <a:gd name="connsiteX96" fmla="*/ 270047 w 2745469"/>
                  <a:gd name="connsiteY96" fmla="*/ 462826 h 1492002"/>
                  <a:gd name="connsiteX97" fmla="*/ 602565 w 2745469"/>
                  <a:gd name="connsiteY97" fmla="*/ 394341 h 1492002"/>
                  <a:gd name="connsiteX98" fmla="*/ 627521 w 2745469"/>
                  <a:gd name="connsiteY98" fmla="*/ 379196 h 1492002"/>
                  <a:gd name="connsiteX99" fmla="*/ 628664 w 2745469"/>
                  <a:gd name="connsiteY99" fmla="*/ 201174 h 1492002"/>
                  <a:gd name="connsiteX100" fmla="*/ 2116945 w 2745469"/>
                  <a:gd name="connsiteY100" fmla="*/ 200222 h 1492002"/>
                  <a:gd name="connsiteX101" fmla="*/ 2116469 w 2745469"/>
                  <a:gd name="connsiteY101" fmla="*/ 361480 h 1492002"/>
                  <a:gd name="connsiteX102" fmla="*/ 2145139 w 2745469"/>
                  <a:gd name="connsiteY102" fmla="*/ 396056 h 1492002"/>
                  <a:gd name="connsiteX103" fmla="*/ 2507851 w 2745469"/>
                  <a:gd name="connsiteY103" fmla="*/ 472541 h 1492002"/>
                  <a:gd name="connsiteX104" fmla="*/ 2527091 w 2745469"/>
                  <a:gd name="connsiteY104" fmla="*/ 475304 h 1492002"/>
                  <a:gd name="connsiteX105" fmla="*/ 2655107 w 2745469"/>
                  <a:gd name="connsiteY105" fmla="*/ 403295 h 1492002"/>
                  <a:gd name="connsiteX106" fmla="*/ 2653869 w 2745469"/>
                  <a:gd name="connsiteY106" fmla="*/ 366242 h 1492002"/>
                  <a:gd name="connsiteX107" fmla="*/ 2593957 w 2745469"/>
                  <a:gd name="connsiteY107" fmla="*/ 323380 h 1492002"/>
                  <a:gd name="connsiteX108" fmla="*/ 2339354 w 2745469"/>
                  <a:gd name="connsiteY108" fmla="*/ 241084 h 1492002"/>
                  <a:gd name="connsiteX109" fmla="*/ 2116945 w 2745469"/>
                  <a:gd name="connsiteY109" fmla="*/ 200222 h 1492002"/>
                  <a:gd name="connsiteX110" fmla="*/ 2118374 w 2745469"/>
                  <a:gd name="connsiteY110" fmla="*/ 571125 h 1492002"/>
                  <a:gd name="connsiteX111" fmla="*/ 2363928 w 2745469"/>
                  <a:gd name="connsiteY111" fmla="*/ 525881 h 1492002"/>
                  <a:gd name="connsiteX112" fmla="*/ 2363261 w 2745469"/>
                  <a:gd name="connsiteY112" fmla="*/ 514832 h 1492002"/>
                  <a:gd name="connsiteX113" fmla="*/ 2118278 w 2745469"/>
                  <a:gd name="connsiteY113" fmla="*/ 471494 h 1492002"/>
                  <a:gd name="connsiteX114" fmla="*/ 2118374 w 2745469"/>
                  <a:gd name="connsiteY114" fmla="*/ 571125 h 1492002"/>
                  <a:gd name="connsiteX115" fmla="*/ 382633 w 2745469"/>
                  <a:gd name="connsiteY115" fmla="*/ 515213 h 1492002"/>
                  <a:gd name="connsiteX116" fmla="*/ 382633 w 2745469"/>
                  <a:gd name="connsiteY116" fmla="*/ 525977 h 1492002"/>
                  <a:gd name="connsiteX117" fmla="*/ 627140 w 2745469"/>
                  <a:gd name="connsiteY117" fmla="*/ 570744 h 1492002"/>
                  <a:gd name="connsiteX118" fmla="*/ 627140 w 2745469"/>
                  <a:gd name="connsiteY118" fmla="*/ 471494 h 1492002"/>
                  <a:gd name="connsiteX119" fmla="*/ 382633 w 2745469"/>
                  <a:gd name="connsiteY119" fmla="*/ 515213 h 14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2745469" h="1492002">
                    <a:moveTo>
                      <a:pt x="2034363" y="1149102"/>
                    </a:moveTo>
                    <a:cubicBezTo>
                      <a:pt x="2034363" y="1076236"/>
                      <a:pt x="2034363" y="1006227"/>
                      <a:pt x="2034363" y="932504"/>
                    </a:cubicBezTo>
                    <a:cubicBezTo>
                      <a:pt x="2010836" y="934790"/>
                      <a:pt x="1989405" y="937076"/>
                      <a:pt x="1967879" y="938790"/>
                    </a:cubicBezTo>
                    <a:cubicBezTo>
                      <a:pt x="1928255" y="941933"/>
                      <a:pt x="1912253" y="928408"/>
                      <a:pt x="1911967" y="889355"/>
                    </a:cubicBezTo>
                    <a:cubicBezTo>
                      <a:pt x="1911395" y="806488"/>
                      <a:pt x="1911491" y="723620"/>
                      <a:pt x="1911872" y="640753"/>
                    </a:cubicBezTo>
                    <a:cubicBezTo>
                      <a:pt x="1912062" y="603701"/>
                      <a:pt x="1923302" y="592366"/>
                      <a:pt x="1960925" y="587984"/>
                    </a:cubicBezTo>
                    <a:cubicBezTo>
                      <a:pt x="1983595" y="585317"/>
                      <a:pt x="2006264" y="582555"/>
                      <a:pt x="2028934" y="579698"/>
                    </a:cubicBezTo>
                    <a:cubicBezTo>
                      <a:pt x="2030648" y="579507"/>
                      <a:pt x="2032077" y="577697"/>
                      <a:pt x="2036078" y="574935"/>
                    </a:cubicBezTo>
                    <a:cubicBezTo>
                      <a:pt x="2036078" y="565220"/>
                      <a:pt x="2036078" y="553980"/>
                      <a:pt x="2036078" y="542645"/>
                    </a:cubicBezTo>
                    <a:cubicBezTo>
                      <a:pt x="2036078" y="383578"/>
                      <a:pt x="2036078" y="224510"/>
                      <a:pt x="2036078" y="65443"/>
                    </a:cubicBezTo>
                    <a:cubicBezTo>
                      <a:pt x="2036078" y="57823"/>
                      <a:pt x="2035792" y="50203"/>
                      <a:pt x="2036268" y="42583"/>
                    </a:cubicBezTo>
                    <a:cubicBezTo>
                      <a:pt x="2037792" y="16294"/>
                      <a:pt x="2053413" y="6"/>
                      <a:pt x="2076559" y="101"/>
                    </a:cubicBezTo>
                    <a:cubicBezTo>
                      <a:pt x="2099705" y="292"/>
                      <a:pt x="2115230" y="16389"/>
                      <a:pt x="2116183" y="43154"/>
                    </a:cubicBezTo>
                    <a:cubicBezTo>
                      <a:pt x="2117040" y="67729"/>
                      <a:pt x="2116373" y="92399"/>
                      <a:pt x="2116373" y="119354"/>
                    </a:cubicBezTo>
                    <a:cubicBezTo>
                      <a:pt x="2165046" y="127260"/>
                      <a:pt x="2211814" y="134594"/>
                      <a:pt x="2258391" y="142595"/>
                    </a:cubicBezTo>
                    <a:cubicBezTo>
                      <a:pt x="2379644" y="163550"/>
                      <a:pt x="2499564" y="189935"/>
                      <a:pt x="2611864" y="242227"/>
                    </a:cubicBezTo>
                    <a:cubicBezTo>
                      <a:pt x="2635010" y="252990"/>
                      <a:pt x="2657679" y="265849"/>
                      <a:pt x="2678634" y="280517"/>
                    </a:cubicBezTo>
                    <a:cubicBezTo>
                      <a:pt x="2723497" y="311950"/>
                      <a:pt x="2747690" y="353193"/>
                      <a:pt x="2745309" y="411105"/>
                    </a:cubicBezTo>
                    <a:cubicBezTo>
                      <a:pt x="2742166" y="486257"/>
                      <a:pt x="2742928" y="561600"/>
                      <a:pt x="2745119" y="636848"/>
                    </a:cubicBezTo>
                    <a:cubicBezTo>
                      <a:pt x="2746643" y="688759"/>
                      <a:pt x="2727116" y="729812"/>
                      <a:pt x="2685111" y="755815"/>
                    </a:cubicBezTo>
                    <a:cubicBezTo>
                      <a:pt x="2640153" y="783723"/>
                      <a:pt x="2592528" y="809345"/>
                      <a:pt x="2542998" y="827348"/>
                    </a:cubicBezTo>
                    <a:cubicBezTo>
                      <a:pt x="2420030" y="872020"/>
                      <a:pt x="2291443" y="894975"/>
                      <a:pt x="2162379" y="914978"/>
                    </a:cubicBezTo>
                    <a:cubicBezTo>
                      <a:pt x="2107039" y="923550"/>
                      <a:pt x="2116945" y="914406"/>
                      <a:pt x="2116659" y="967937"/>
                    </a:cubicBezTo>
                    <a:cubicBezTo>
                      <a:pt x="2116088" y="1086999"/>
                      <a:pt x="2116754" y="1206062"/>
                      <a:pt x="2116659" y="1325124"/>
                    </a:cubicBezTo>
                    <a:cubicBezTo>
                      <a:pt x="2116564" y="1432280"/>
                      <a:pt x="2057223" y="1492002"/>
                      <a:pt x="1950924" y="1492002"/>
                    </a:cubicBezTo>
                    <a:cubicBezTo>
                      <a:pt x="1565162" y="1492002"/>
                      <a:pt x="1179399" y="1492002"/>
                      <a:pt x="793637" y="1492002"/>
                    </a:cubicBezTo>
                    <a:cubicBezTo>
                      <a:pt x="689052" y="1492002"/>
                      <a:pt x="628854" y="1431709"/>
                      <a:pt x="628854" y="1327124"/>
                    </a:cubicBezTo>
                    <a:cubicBezTo>
                      <a:pt x="628854" y="1201394"/>
                      <a:pt x="628568" y="1075664"/>
                      <a:pt x="629521" y="949934"/>
                    </a:cubicBezTo>
                    <a:cubicBezTo>
                      <a:pt x="629711" y="928598"/>
                      <a:pt x="623520" y="921740"/>
                      <a:pt x="601898" y="917359"/>
                    </a:cubicBezTo>
                    <a:cubicBezTo>
                      <a:pt x="478835" y="892594"/>
                      <a:pt x="355296" y="869162"/>
                      <a:pt x="233948" y="837539"/>
                    </a:cubicBezTo>
                    <a:cubicBezTo>
                      <a:pt x="177845" y="822871"/>
                      <a:pt x="124601" y="793820"/>
                      <a:pt x="73356" y="765245"/>
                    </a:cubicBezTo>
                    <a:cubicBezTo>
                      <a:pt x="22778" y="736955"/>
                      <a:pt x="-2558" y="691712"/>
                      <a:pt x="204" y="630085"/>
                    </a:cubicBezTo>
                    <a:cubicBezTo>
                      <a:pt x="3442" y="556933"/>
                      <a:pt x="3442" y="483305"/>
                      <a:pt x="204" y="410153"/>
                    </a:cubicBezTo>
                    <a:cubicBezTo>
                      <a:pt x="-2368" y="351860"/>
                      <a:pt x="20873" y="307187"/>
                      <a:pt x="68308" y="280994"/>
                    </a:cubicBezTo>
                    <a:cubicBezTo>
                      <a:pt x="128696" y="247656"/>
                      <a:pt x="191752" y="214985"/>
                      <a:pt x="257665" y="196983"/>
                    </a:cubicBezTo>
                    <a:cubicBezTo>
                      <a:pt x="367583" y="166979"/>
                      <a:pt x="480740" y="148882"/>
                      <a:pt x="592469" y="125831"/>
                    </a:cubicBezTo>
                    <a:cubicBezTo>
                      <a:pt x="603613" y="123545"/>
                      <a:pt x="614852" y="121831"/>
                      <a:pt x="629044" y="119354"/>
                    </a:cubicBezTo>
                    <a:cubicBezTo>
                      <a:pt x="629044" y="94970"/>
                      <a:pt x="628664" y="71444"/>
                      <a:pt x="629140" y="47822"/>
                    </a:cubicBezTo>
                    <a:cubicBezTo>
                      <a:pt x="629711" y="17151"/>
                      <a:pt x="645047" y="-375"/>
                      <a:pt x="669907" y="6"/>
                    </a:cubicBezTo>
                    <a:cubicBezTo>
                      <a:pt x="694577" y="482"/>
                      <a:pt x="709245" y="18104"/>
                      <a:pt x="709340" y="49155"/>
                    </a:cubicBezTo>
                    <a:cubicBezTo>
                      <a:pt x="709531" y="214890"/>
                      <a:pt x="710102" y="380625"/>
                      <a:pt x="708769" y="546360"/>
                    </a:cubicBezTo>
                    <a:cubicBezTo>
                      <a:pt x="708578" y="573221"/>
                      <a:pt x="715817" y="582460"/>
                      <a:pt x="742773" y="583889"/>
                    </a:cubicBezTo>
                    <a:cubicBezTo>
                      <a:pt x="928130" y="593509"/>
                      <a:pt x="1113486" y="604463"/>
                      <a:pt x="1298843" y="614940"/>
                    </a:cubicBezTo>
                    <a:cubicBezTo>
                      <a:pt x="1308177" y="615512"/>
                      <a:pt x="1317607" y="615035"/>
                      <a:pt x="1332275" y="615035"/>
                    </a:cubicBezTo>
                    <a:cubicBezTo>
                      <a:pt x="1332275" y="589413"/>
                      <a:pt x="1329513" y="565696"/>
                      <a:pt x="1333228" y="543026"/>
                    </a:cubicBezTo>
                    <a:cubicBezTo>
                      <a:pt x="1335800" y="526929"/>
                      <a:pt x="1343324" y="505022"/>
                      <a:pt x="1355326" y="498735"/>
                    </a:cubicBezTo>
                    <a:cubicBezTo>
                      <a:pt x="1367327" y="492449"/>
                      <a:pt x="1391521" y="497116"/>
                      <a:pt x="1404094" y="505974"/>
                    </a:cubicBezTo>
                    <a:cubicBezTo>
                      <a:pt x="1519061" y="587413"/>
                      <a:pt x="1632980" y="670566"/>
                      <a:pt x="1746613" y="753910"/>
                    </a:cubicBezTo>
                    <a:cubicBezTo>
                      <a:pt x="1777950" y="776865"/>
                      <a:pt x="1777855" y="806012"/>
                      <a:pt x="1746803" y="828872"/>
                    </a:cubicBezTo>
                    <a:cubicBezTo>
                      <a:pt x="1632408" y="912787"/>
                      <a:pt x="1517918" y="996607"/>
                      <a:pt x="1402284" y="1078903"/>
                    </a:cubicBezTo>
                    <a:cubicBezTo>
                      <a:pt x="1390473" y="1087285"/>
                      <a:pt x="1367708" y="1091285"/>
                      <a:pt x="1355993" y="1085380"/>
                    </a:cubicBezTo>
                    <a:cubicBezTo>
                      <a:pt x="1344182" y="1079474"/>
                      <a:pt x="1335704" y="1059281"/>
                      <a:pt x="1333418" y="1044137"/>
                    </a:cubicBezTo>
                    <a:cubicBezTo>
                      <a:pt x="1329799" y="1020134"/>
                      <a:pt x="1332466" y="995178"/>
                      <a:pt x="1332466" y="972223"/>
                    </a:cubicBezTo>
                    <a:cubicBezTo>
                      <a:pt x="1124535" y="960507"/>
                      <a:pt x="919557" y="948982"/>
                      <a:pt x="712198" y="937361"/>
                    </a:cubicBezTo>
                    <a:cubicBezTo>
                      <a:pt x="712198" y="1004894"/>
                      <a:pt x="712198" y="1075664"/>
                      <a:pt x="712198" y="1149102"/>
                    </a:cubicBezTo>
                    <a:cubicBezTo>
                      <a:pt x="1151967" y="1149102"/>
                      <a:pt x="1592213" y="1149102"/>
                      <a:pt x="2034363" y="1149102"/>
                    </a:cubicBezTo>
                    <a:close/>
                    <a:moveTo>
                      <a:pt x="1415905" y="612749"/>
                    </a:moveTo>
                    <a:cubicBezTo>
                      <a:pt x="1414571" y="624656"/>
                      <a:pt x="1413619" y="629990"/>
                      <a:pt x="1413428" y="635324"/>
                    </a:cubicBezTo>
                    <a:cubicBezTo>
                      <a:pt x="1411428" y="687425"/>
                      <a:pt x="1402379" y="696665"/>
                      <a:pt x="1350468" y="696188"/>
                    </a:cubicBezTo>
                    <a:cubicBezTo>
                      <a:pt x="1085578" y="693902"/>
                      <a:pt x="821259" y="682091"/>
                      <a:pt x="559226" y="640086"/>
                    </a:cubicBezTo>
                    <a:cubicBezTo>
                      <a:pt x="397492" y="614178"/>
                      <a:pt x="236043" y="585794"/>
                      <a:pt x="88977" y="507308"/>
                    </a:cubicBezTo>
                    <a:cubicBezTo>
                      <a:pt x="87739" y="506641"/>
                      <a:pt x="85453" y="507784"/>
                      <a:pt x="81452" y="508355"/>
                    </a:cubicBezTo>
                    <a:cubicBezTo>
                      <a:pt x="81452" y="548837"/>
                      <a:pt x="83452" y="589699"/>
                      <a:pt x="80786" y="630275"/>
                    </a:cubicBezTo>
                    <a:cubicBezTo>
                      <a:pt x="78690" y="662279"/>
                      <a:pt x="91073" y="685330"/>
                      <a:pt x="117647" y="698093"/>
                    </a:cubicBezTo>
                    <a:cubicBezTo>
                      <a:pt x="168035" y="722287"/>
                      <a:pt x="218422" y="748385"/>
                      <a:pt x="271476" y="764673"/>
                    </a:cubicBezTo>
                    <a:cubicBezTo>
                      <a:pt x="508077" y="837158"/>
                      <a:pt x="752774" y="859733"/>
                      <a:pt x="998138" y="874401"/>
                    </a:cubicBezTo>
                    <a:cubicBezTo>
                      <a:pt x="1119677" y="881640"/>
                      <a:pt x="1241693" y="882402"/>
                      <a:pt x="1363517" y="886117"/>
                    </a:cubicBezTo>
                    <a:cubicBezTo>
                      <a:pt x="1397903" y="887165"/>
                      <a:pt x="1411809" y="900690"/>
                      <a:pt x="1413238" y="934599"/>
                    </a:cubicBezTo>
                    <a:cubicBezTo>
                      <a:pt x="1413619" y="944505"/>
                      <a:pt x="1414286" y="954411"/>
                      <a:pt x="1415143" y="970413"/>
                    </a:cubicBezTo>
                    <a:cubicBezTo>
                      <a:pt x="1499344" y="909167"/>
                      <a:pt x="1578782" y="851255"/>
                      <a:pt x="1661269" y="791248"/>
                    </a:cubicBezTo>
                    <a:cubicBezTo>
                      <a:pt x="1578973" y="731431"/>
                      <a:pt x="1499915" y="673900"/>
                      <a:pt x="1415905" y="612749"/>
                    </a:cubicBezTo>
                    <a:close/>
                    <a:moveTo>
                      <a:pt x="2035697" y="1235589"/>
                    </a:moveTo>
                    <a:cubicBezTo>
                      <a:pt x="1592117" y="1235589"/>
                      <a:pt x="1151967" y="1235589"/>
                      <a:pt x="709817" y="1235589"/>
                    </a:cubicBezTo>
                    <a:cubicBezTo>
                      <a:pt x="709817" y="1265974"/>
                      <a:pt x="709912" y="1293501"/>
                      <a:pt x="709817" y="1321028"/>
                    </a:cubicBezTo>
                    <a:cubicBezTo>
                      <a:pt x="709531" y="1388942"/>
                      <a:pt x="732296" y="1411897"/>
                      <a:pt x="800304" y="1411897"/>
                    </a:cubicBezTo>
                    <a:cubicBezTo>
                      <a:pt x="1181209" y="1411897"/>
                      <a:pt x="1562209" y="1411897"/>
                      <a:pt x="1943114" y="1411897"/>
                    </a:cubicBezTo>
                    <a:cubicBezTo>
                      <a:pt x="1951686" y="1411897"/>
                      <a:pt x="1960259" y="1412183"/>
                      <a:pt x="1968831" y="1411611"/>
                    </a:cubicBezTo>
                    <a:cubicBezTo>
                      <a:pt x="2006836" y="1408849"/>
                      <a:pt x="2033411" y="1384084"/>
                      <a:pt x="2035316" y="1346079"/>
                    </a:cubicBezTo>
                    <a:cubicBezTo>
                      <a:pt x="2037221" y="1309980"/>
                      <a:pt x="2035697" y="1273880"/>
                      <a:pt x="2035697" y="1235589"/>
                    </a:cubicBezTo>
                    <a:close/>
                    <a:moveTo>
                      <a:pt x="2664442" y="512546"/>
                    </a:moveTo>
                    <a:cubicBezTo>
                      <a:pt x="2581384" y="540264"/>
                      <a:pt x="2502136" y="574268"/>
                      <a:pt x="2419364" y="592461"/>
                    </a:cubicBezTo>
                    <a:cubicBezTo>
                      <a:pt x="2287633" y="621417"/>
                      <a:pt x="2153711" y="640467"/>
                      <a:pt x="2020457" y="661994"/>
                    </a:cubicBezTo>
                    <a:cubicBezTo>
                      <a:pt x="1998930" y="665423"/>
                      <a:pt x="1990929" y="671709"/>
                      <a:pt x="1992263" y="693712"/>
                    </a:cubicBezTo>
                    <a:cubicBezTo>
                      <a:pt x="1993977" y="722192"/>
                      <a:pt x="1992643" y="750767"/>
                      <a:pt x="1992643" y="779342"/>
                    </a:cubicBezTo>
                    <a:cubicBezTo>
                      <a:pt x="1992643" y="803440"/>
                      <a:pt x="1992643" y="827633"/>
                      <a:pt x="1992643" y="851446"/>
                    </a:cubicBezTo>
                    <a:cubicBezTo>
                      <a:pt x="2000930" y="852398"/>
                      <a:pt x="2003788" y="853256"/>
                      <a:pt x="2006455" y="852970"/>
                    </a:cubicBezTo>
                    <a:cubicBezTo>
                      <a:pt x="2178953" y="834301"/>
                      <a:pt x="2350212" y="808679"/>
                      <a:pt x="2514804" y="751433"/>
                    </a:cubicBezTo>
                    <a:cubicBezTo>
                      <a:pt x="2557476" y="736574"/>
                      <a:pt x="2597672" y="713619"/>
                      <a:pt x="2636819" y="690664"/>
                    </a:cubicBezTo>
                    <a:cubicBezTo>
                      <a:pt x="2649488" y="683234"/>
                      <a:pt x="2662156" y="664565"/>
                      <a:pt x="2663203" y="650278"/>
                    </a:cubicBezTo>
                    <a:cubicBezTo>
                      <a:pt x="2666442" y="603034"/>
                      <a:pt x="2664442" y="555409"/>
                      <a:pt x="2664442" y="512546"/>
                    </a:cubicBezTo>
                    <a:close/>
                    <a:moveTo>
                      <a:pt x="628664" y="201174"/>
                    </a:moveTo>
                    <a:cubicBezTo>
                      <a:pt x="573038" y="210604"/>
                      <a:pt x="520650" y="218700"/>
                      <a:pt x="468548" y="228511"/>
                    </a:cubicBezTo>
                    <a:cubicBezTo>
                      <a:pt x="361773" y="248609"/>
                      <a:pt x="255760" y="272326"/>
                      <a:pt x="157367" y="320427"/>
                    </a:cubicBezTo>
                    <a:cubicBezTo>
                      <a:pt x="133840" y="331952"/>
                      <a:pt x="112789" y="349097"/>
                      <a:pt x="92311" y="365766"/>
                    </a:cubicBezTo>
                    <a:cubicBezTo>
                      <a:pt x="78214" y="377196"/>
                      <a:pt x="77357" y="395198"/>
                      <a:pt x="92406" y="405104"/>
                    </a:cubicBezTo>
                    <a:cubicBezTo>
                      <a:pt x="129458" y="429393"/>
                      <a:pt x="166987" y="454253"/>
                      <a:pt x="207563" y="471494"/>
                    </a:cubicBezTo>
                    <a:cubicBezTo>
                      <a:pt x="224232" y="478542"/>
                      <a:pt x="249092" y="467017"/>
                      <a:pt x="270047" y="462826"/>
                    </a:cubicBezTo>
                    <a:cubicBezTo>
                      <a:pt x="380918" y="440347"/>
                      <a:pt x="491885" y="417677"/>
                      <a:pt x="602565" y="394341"/>
                    </a:cubicBezTo>
                    <a:cubicBezTo>
                      <a:pt x="611900" y="392341"/>
                      <a:pt x="627425" y="384626"/>
                      <a:pt x="627521" y="379196"/>
                    </a:cubicBezTo>
                    <a:cubicBezTo>
                      <a:pt x="629330" y="321380"/>
                      <a:pt x="628664" y="263563"/>
                      <a:pt x="628664" y="201174"/>
                    </a:cubicBezTo>
                    <a:close/>
                    <a:moveTo>
                      <a:pt x="2116945" y="200222"/>
                    </a:moveTo>
                    <a:cubicBezTo>
                      <a:pt x="2116945" y="257372"/>
                      <a:pt x="2117897" y="309473"/>
                      <a:pt x="2116469" y="361480"/>
                    </a:cubicBezTo>
                    <a:cubicBezTo>
                      <a:pt x="2115897" y="383483"/>
                      <a:pt x="2121803" y="391388"/>
                      <a:pt x="2145139" y="396056"/>
                    </a:cubicBezTo>
                    <a:cubicBezTo>
                      <a:pt x="2266392" y="419963"/>
                      <a:pt x="2386979" y="446824"/>
                      <a:pt x="2507851" y="472541"/>
                    </a:cubicBezTo>
                    <a:cubicBezTo>
                      <a:pt x="2514328" y="473875"/>
                      <a:pt x="2522519" y="477780"/>
                      <a:pt x="2527091" y="475304"/>
                    </a:cubicBezTo>
                    <a:cubicBezTo>
                      <a:pt x="2570240" y="452158"/>
                      <a:pt x="2613483" y="429107"/>
                      <a:pt x="2655107" y="403295"/>
                    </a:cubicBezTo>
                    <a:cubicBezTo>
                      <a:pt x="2669395" y="394436"/>
                      <a:pt x="2666537" y="376625"/>
                      <a:pt x="2653869" y="366242"/>
                    </a:cubicBezTo>
                    <a:cubicBezTo>
                      <a:pt x="2635010" y="350526"/>
                      <a:pt x="2615483" y="334715"/>
                      <a:pt x="2593957" y="323380"/>
                    </a:cubicBezTo>
                    <a:cubicBezTo>
                      <a:pt x="2514042" y="281279"/>
                      <a:pt x="2427079" y="259277"/>
                      <a:pt x="2339354" y="241084"/>
                    </a:cubicBezTo>
                    <a:cubicBezTo>
                      <a:pt x="2267059" y="226130"/>
                      <a:pt x="2194002" y="214223"/>
                      <a:pt x="2116945" y="200222"/>
                    </a:cubicBezTo>
                    <a:close/>
                    <a:moveTo>
                      <a:pt x="2118374" y="571125"/>
                    </a:moveTo>
                    <a:cubicBezTo>
                      <a:pt x="2202860" y="555599"/>
                      <a:pt x="2283442" y="540740"/>
                      <a:pt x="2363928" y="525881"/>
                    </a:cubicBezTo>
                    <a:cubicBezTo>
                      <a:pt x="2363738" y="522167"/>
                      <a:pt x="2363547" y="518547"/>
                      <a:pt x="2363261" y="514832"/>
                    </a:cubicBezTo>
                    <a:cubicBezTo>
                      <a:pt x="2282489" y="500545"/>
                      <a:pt x="2201622" y="486257"/>
                      <a:pt x="2118278" y="471494"/>
                    </a:cubicBezTo>
                    <a:cubicBezTo>
                      <a:pt x="2118374" y="505498"/>
                      <a:pt x="2118374" y="534454"/>
                      <a:pt x="2118374" y="571125"/>
                    </a:cubicBezTo>
                    <a:close/>
                    <a:moveTo>
                      <a:pt x="382633" y="515213"/>
                    </a:moveTo>
                    <a:cubicBezTo>
                      <a:pt x="382633" y="518833"/>
                      <a:pt x="382633" y="522357"/>
                      <a:pt x="382633" y="525977"/>
                    </a:cubicBezTo>
                    <a:cubicBezTo>
                      <a:pt x="463119" y="540740"/>
                      <a:pt x="543605" y="555409"/>
                      <a:pt x="627140" y="570744"/>
                    </a:cubicBezTo>
                    <a:cubicBezTo>
                      <a:pt x="627140" y="535502"/>
                      <a:pt x="627140" y="505784"/>
                      <a:pt x="627140" y="471494"/>
                    </a:cubicBezTo>
                    <a:cubicBezTo>
                      <a:pt x="543891" y="486448"/>
                      <a:pt x="463214" y="500831"/>
                      <a:pt x="382633" y="5152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29D7FF18-E980-B37B-4108-416272635459}"/>
                  </a:ext>
                </a:extLst>
              </p:cNvPr>
              <p:cNvSpPr/>
              <p:nvPr/>
            </p:nvSpPr>
            <p:spPr>
              <a:xfrm>
                <a:off x="5353214" y="2057400"/>
                <a:ext cx="1487940" cy="1141671"/>
              </a:xfrm>
              <a:custGeom>
                <a:avLst/>
                <a:gdLst>
                  <a:gd name="connsiteX0" fmla="*/ 1407154 w 1487940"/>
                  <a:gd name="connsiteY0" fmla="*/ 340519 h 1141671"/>
                  <a:gd name="connsiteX1" fmla="*/ 1134263 w 1487940"/>
                  <a:gd name="connsiteY1" fmla="*/ 341376 h 1141671"/>
                  <a:gd name="connsiteX2" fmla="*/ 1104069 w 1487940"/>
                  <a:gd name="connsiteY2" fmla="*/ 359569 h 1141671"/>
                  <a:gd name="connsiteX3" fmla="*/ 965670 w 1487940"/>
                  <a:gd name="connsiteY3" fmla="*/ 417290 h 1141671"/>
                  <a:gd name="connsiteX4" fmla="*/ 502946 w 1487940"/>
                  <a:gd name="connsiteY4" fmla="*/ 416814 h 1141671"/>
                  <a:gd name="connsiteX5" fmla="*/ 394456 w 1487940"/>
                  <a:gd name="connsiteY5" fmla="*/ 371285 h 1141671"/>
                  <a:gd name="connsiteX6" fmla="*/ 319875 w 1487940"/>
                  <a:gd name="connsiteY6" fmla="*/ 339852 h 1141671"/>
                  <a:gd name="connsiteX7" fmla="*/ 80703 w 1487940"/>
                  <a:gd name="connsiteY7" fmla="*/ 340519 h 1141671"/>
                  <a:gd name="connsiteX8" fmla="*/ 80703 w 1487940"/>
                  <a:gd name="connsiteY8" fmla="*/ 374999 h 1141671"/>
                  <a:gd name="connsiteX9" fmla="*/ 80893 w 1487940"/>
                  <a:gd name="connsiteY9" fmla="*/ 1077754 h 1141671"/>
                  <a:gd name="connsiteX10" fmla="*/ 80131 w 1487940"/>
                  <a:gd name="connsiteY10" fmla="*/ 1106234 h 1141671"/>
                  <a:gd name="connsiteX11" fmla="*/ 38793 w 1487940"/>
                  <a:gd name="connsiteY11" fmla="*/ 1141476 h 1141671"/>
                  <a:gd name="connsiteX12" fmla="*/ 883 w 1487940"/>
                  <a:gd name="connsiteY12" fmla="*/ 1105662 h 1141671"/>
                  <a:gd name="connsiteX13" fmla="*/ 216 w 1487940"/>
                  <a:gd name="connsiteY13" fmla="*/ 1082802 h 1141671"/>
                  <a:gd name="connsiteX14" fmla="*/ 26 w 1487940"/>
                  <a:gd name="connsiteY14" fmla="*/ 165830 h 1141671"/>
                  <a:gd name="connsiteX15" fmla="*/ 166713 w 1487940"/>
                  <a:gd name="connsiteY15" fmla="*/ 0 h 1141671"/>
                  <a:gd name="connsiteX16" fmla="*/ 1323620 w 1487940"/>
                  <a:gd name="connsiteY16" fmla="*/ 0 h 1141671"/>
                  <a:gd name="connsiteX17" fmla="*/ 1487831 w 1487940"/>
                  <a:gd name="connsiteY17" fmla="*/ 162497 h 1141671"/>
                  <a:gd name="connsiteX18" fmla="*/ 1487831 w 1487940"/>
                  <a:gd name="connsiteY18" fmla="*/ 1085183 h 1141671"/>
                  <a:gd name="connsiteX19" fmla="*/ 1486021 w 1487940"/>
                  <a:gd name="connsiteY19" fmla="*/ 1110710 h 1141671"/>
                  <a:gd name="connsiteX20" fmla="*/ 1446778 w 1487940"/>
                  <a:gd name="connsiteY20" fmla="*/ 1141667 h 1141671"/>
                  <a:gd name="connsiteX21" fmla="*/ 1408488 w 1487940"/>
                  <a:gd name="connsiteY21" fmla="*/ 1109472 h 1141671"/>
                  <a:gd name="connsiteX22" fmla="*/ 1407154 w 1487940"/>
                  <a:gd name="connsiteY22" fmla="*/ 1078135 h 1141671"/>
                  <a:gd name="connsiteX23" fmla="*/ 1407154 w 1487940"/>
                  <a:gd name="connsiteY23" fmla="*/ 378238 h 1141671"/>
                  <a:gd name="connsiteX24" fmla="*/ 1407154 w 1487940"/>
                  <a:gd name="connsiteY24" fmla="*/ 340519 h 1141671"/>
                  <a:gd name="connsiteX25" fmla="*/ 1407154 w 1487940"/>
                  <a:gd name="connsiteY25" fmla="*/ 259461 h 1141671"/>
                  <a:gd name="connsiteX26" fmla="*/ 1407154 w 1487940"/>
                  <a:gd name="connsiteY26" fmla="*/ 167164 h 1141671"/>
                  <a:gd name="connsiteX27" fmla="*/ 1321144 w 1487940"/>
                  <a:gd name="connsiteY27" fmla="*/ 80391 h 1141671"/>
                  <a:gd name="connsiteX28" fmla="*/ 655346 w 1487940"/>
                  <a:gd name="connsiteY28" fmla="*/ 80391 h 1141671"/>
                  <a:gd name="connsiteX29" fmla="*/ 160998 w 1487940"/>
                  <a:gd name="connsiteY29" fmla="*/ 80486 h 1141671"/>
                  <a:gd name="connsiteX30" fmla="*/ 85179 w 1487940"/>
                  <a:gd name="connsiteY30" fmla="*/ 130778 h 1141671"/>
                  <a:gd name="connsiteX31" fmla="*/ 84036 w 1487940"/>
                  <a:gd name="connsiteY31" fmla="*/ 259556 h 1141671"/>
                  <a:gd name="connsiteX32" fmla="*/ 319590 w 1487940"/>
                  <a:gd name="connsiteY32" fmla="*/ 258794 h 1141671"/>
                  <a:gd name="connsiteX33" fmla="*/ 450177 w 1487940"/>
                  <a:gd name="connsiteY33" fmla="*/ 313277 h 1141671"/>
                  <a:gd name="connsiteX34" fmla="*/ 505137 w 1487940"/>
                  <a:gd name="connsiteY34" fmla="*/ 336042 h 1141671"/>
                  <a:gd name="connsiteX35" fmla="*/ 973767 w 1487940"/>
                  <a:gd name="connsiteY35" fmla="*/ 336233 h 1141671"/>
                  <a:gd name="connsiteX36" fmla="*/ 1040823 w 1487940"/>
                  <a:gd name="connsiteY36" fmla="*/ 307943 h 1141671"/>
                  <a:gd name="connsiteX37" fmla="*/ 1156552 w 1487940"/>
                  <a:gd name="connsiteY37" fmla="*/ 258890 h 1141671"/>
                  <a:gd name="connsiteX38" fmla="*/ 1407154 w 1487940"/>
                  <a:gd name="connsiteY38" fmla="*/ 259461 h 1141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487940" h="1141671">
                    <a:moveTo>
                      <a:pt x="1407154" y="340519"/>
                    </a:moveTo>
                    <a:cubicBezTo>
                      <a:pt x="1313047" y="340519"/>
                      <a:pt x="1223607" y="339947"/>
                      <a:pt x="1134263" y="341376"/>
                    </a:cubicBezTo>
                    <a:cubicBezTo>
                      <a:pt x="1123976" y="341567"/>
                      <a:pt x="1111117" y="350806"/>
                      <a:pt x="1104069" y="359569"/>
                    </a:cubicBezTo>
                    <a:cubicBezTo>
                      <a:pt x="1067969" y="403955"/>
                      <a:pt x="1022725" y="418338"/>
                      <a:pt x="965670" y="417290"/>
                    </a:cubicBezTo>
                    <a:cubicBezTo>
                      <a:pt x="811461" y="414338"/>
                      <a:pt x="657156" y="415385"/>
                      <a:pt x="502946" y="416814"/>
                    </a:cubicBezTo>
                    <a:cubicBezTo>
                      <a:pt x="458750" y="417195"/>
                      <a:pt x="422079" y="405860"/>
                      <a:pt x="394456" y="371285"/>
                    </a:cubicBezTo>
                    <a:cubicBezTo>
                      <a:pt x="374930" y="346900"/>
                      <a:pt x="351117" y="339090"/>
                      <a:pt x="319875" y="339852"/>
                    </a:cubicBezTo>
                    <a:cubicBezTo>
                      <a:pt x="241961" y="341948"/>
                      <a:pt x="163951" y="340519"/>
                      <a:pt x="80703" y="340519"/>
                    </a:cubicBezTo>
                    <a:cubicBezTo>
                      <a:pt x="80703" y="353282"/>
                      <a:pt x="80703" y="364141"/>
                      <a:pt x="80703" y="374999"/>
                    </a:cubicBezTo>
                    <a:cubicBezTo>
                      <a:pt x="80798" y="609219"/>
                      <a:pt x="80893" y="843534"/>
                      <a:pt x="80893" y="1077754"/>
                    </a:cubicBezTo>
                    <a:cubicBezTo>
                      <a:pt x="80893" y="1087279"/>
                      <a:pt x="81750" y="1096994"/>
                      <a:pt x="80131" y="1106234"/>
                    </a:cubicBezTo>
                    <a:cubicBezTo>
                      <a:pt x="76226" y="1128998"/>
                      <a:pt x="61843" y="1142333"/>
                      <a:pt x="38793" y="1141476"/>
                    </a:cubicBezTo>
                    <a:cubicBezTo>
                      <a:pt x="17171" y="1140714"/>
                      <a:pt x="4026" y="1127379"/>
                      <a:pt x="883" y="1105662"/>
                    </a:cubicBezTo>
                    <a:cubicBezTo>
                      <a:pt x="-165" y="1098137"/>
                      <a:pt x="216" y="1090422"/>
                      <a:pt x="216" y="1082802"/>
                    </a:cubicBezTo>
                    <a:cubicBezTo>
                      <a:pt x="121" y="777145"/>
                      <a:pt x="-69" y="471488"/>
                      <a:pt x="26" y="165830"/>
                    </a:cubicBezTo>
                    <a:cubicBezTo>
                      <a:pt x="26" y="59245"/>
                      <a:pt x="59748" y="0"/>
                      <a:pt x="166713" y="0"/>
                    </a:cubicBezTo>
                    <a:cubicBezTo>
                      <a:pt x="552286" y="0"/>
                      <a:pt x="937953" y="0"/>
                      <a:pt x="1323620" y="0"/>
                    </a:cubicBezTo>
                    <a:cubicBezTo>
                      <a:pt x="1426681" y="0"/>
                      <a:pt x="1487736" y="60198"/>
                      <a:pt x="1487831" y="162497"/>
                    </a:cubicBezTo>
                    <a:cubicBezTo>
                      <a:pt x="1488022" y="470059"/>
                      <a:pt x="1487926" y="777621"/>
                      <a:pt x="1487831" y="1085183"/>
                    </a:cubicBezTo>
                    <a:cubicBezTo>
                      <a:pt x="1487831" y="1093756"/>
                      <a:pt x="1488117" y="1102614"/>
                      <a:pt x="1486021" y="1110710"/>
                    </a:cubicBezTo>
                    <a:cubicBezTo>
                      <a:pt x="1480973" y="1130522"/>
                      <a:pt x="1467352" y="1141952"/>
                      <a:pt x="1446778" y="1141667"/>
                    </a:cubicBezTo>
                    <a:cubicBezTo>
                      <a:pt x="1426204" y="1141381"/>
                      <a:pt x="1412965" y="1129284"/>
                      <a:pt x="1408488" y="1109472"/>
                    </a:cubicBezTo>
                    <a:cubicBezTo>
                      <a:pt x="1406202" y="1099471"/>
                      <a:pt x="1407154" y="1088612"/>
                      <a:pt x="1407154" y="1078135"/>
                    </a:cubicBezTo>
                    <a:cubicBezTo>
                      <a:pt x="1407059" y="844868"/>
                      <a:pt x="1407154" y="611505"/>
                      <a:pt x="1407154" y="378238"/>
                    </a:cubicBezTo>
                    <a:cubicBezTo>
                      <a:pt x="1407154" y="367094"/>
                      <a:pt x="1407154" y="355854"/>
                      <a:pt x="1407154" y="340519"/>
                    </a:cubicBezTo>
                    <a:close/>
                    <a:moveTo>
                      <a:pt x="1407154" y="259461"/>
                    </a:moveTo>
                    <a:cubicBezTo>
                      <a:pt x="1407154" y="225743"/>
                      <a:pt x="1407154" y="196406"/>
                      <a:pt x="1407154" y="167164"/>
                    </a:cubicBezTo>
                    <a:cubicBezTo>
                      <a:pt x="1407154" y="104680"/>
                      <a:pt x="1383151" y="80391"/>
                      <a:pt x="1321144" y="80391"/>
                    </a:cubicBezTo>
                    <a:cubicBezTo>
                      <a:pt x="1099211" y="80296"/>
                      <a:pt x="877278" y="80391"/>
                      <a:pt x="655346" y="80391"/>
                    </a:cubicBezTo>
                    <a:cubicBezTo>
                      <a:pt x="490563" y="80391"/>
                      <a:pt x="325781" y="80296"/>
                      <a:pt x="160998" y="80486"/>
                    </a:cubicBezTo>
                    <a:cubicBezTo>
                      <a:pt x="118803" y="80582"/>
                      <a:pt x="89085" y="96869"/>
                      <a:pt x="85179" y="130778"/>
                    </a:cubicBezTo>
                    <a:cubicBezTo>
                      <a:pt x="80322" y="172498"/>
                      <a:pt x="84036" y="215170"/>
                      <a:pt x="84036" y="259556"/>
                    </a:cubicBezTo>
                    <a:cubicBezTo>
                      <a:pt x="163570" y="259556"/>
                      <a:pt x="241675" y="261747"/>
                      <a:pt x="319590" y="258794"/>
                    </a:cubicBezTo>
                    <a:cubicBezTo>
                      <a:pt x="373120" y="256794"/>
                      <a:pt x="417316" y="269748"/>
                      <a:pt x="450177" y="313277"/>
                    </a:cubicBezTo>
                    <a:cubicBezTo>
                      <a:pt x="464179" y="331851"/>
                      <a:pt x="482467" y="336137"/>
                      <a:pt x="505137" y="336042"/>
                    </a:cubicBezTo>
                    <a:cubicBezTo>
                      <a:pt x="661347" y="335280"/>
                      <a:pt x="817557" y="334994"/>
                      <a:pt x="973767" y="336233"/>
                    </a:cubicBezTo>
                    <a:cubicBezTo>
                      <a:pt x="1001770" y="336423"/>
                      <a:pt x="1023487" y="330232"/>
                      <a:pt x="1040823" y="307943"/>
                    </a:cubicBezTo>
                    <a:cubicBezTo>
                      <a:pt x="1070160" y="270320"/>
                      <a:pt x="1109212" y="257651"/>
                      <a:pt x="1156552" y="258890"/>
                    </a:cubicBezTo>
                    <a:cubicBezTo>
                      <a:pt x="1238371" y="260985"/>
                      <a:pt x="1320191" y="259461"/>
                      <a:pt x="1407154" y="2594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94DDB12A-D0D9-F8C5-B9AC-C8A4D048EC7E}"/>
                  </a:ext>
                </a:extLst>
              </p:cNvPr>
              <p:cNvSpPr/>
              <p:nvPr/>
            </p:nvSpPr>
            <p:spPr>
              <a:xfrm>
                <a:off x="5599783" y="2679846"/>
                <a:ext cx="990133" cy="1006466"/>
              </a:xfrm>
              <a:custGeom>
                <a:avLst/>
                <a:gdLst>
                  <a:gd name="connsiteX0" fmla="*/ 497455 w 990133"/>
                  <a:gd name="connsiteY0" fmla="*/ 1006424 h 1006466"/>
                  <a:gd name="connsiteX1" fmla="*/ 408872 w 990133"/>
                  <a:gd name="connsiteY1" fmla="*/ 1006424 h 1006466"/>
                  <a:gd name="connsiteX2" fmla="*/ 348674 w 990133"/>
                  <a:gd name="connsiteY2" fmla="*/ 945274 h 1006466"/>
                  <a:gd name="connsiteX3" fmla="*/ 349055 w 990133"/>
                  <a:gd name="connsiteY3" fmla="*/ 865264 h 1006466"/>
                  <a:gd name="connsiteX4" fmla="*/ 327529 w 990133"/>
                  <a:gd name="connsiteY4" fmla="*/ 827259 h 1006466"/>
                  <a:gd name="connsiteX5" fmla="*/ 233993 w 990133"/>
                  <a:gd name="connsiteY5" fmla="*/ 828783 h 1006466"/>
                  <a:gd name="connsiteX6" fmla="*/ 172462 w 990133"/>
                  <a:gd name="connsiteY6" fmla="*/ 864787 h 1006466"/>
                  <a:gd name="connsiteX7" fmla="*/ 111692 w 990133"/>
                  <a:gd name="connsiteY7" fmla="*/ 848690 h 1006466"/>
                  <a:gd name="connsiteX8" fmla="*/ 7584 w 990133"/>
                  <a:gd name="connsiteY8" fmla="*/ 668001 h 1006466"/>
                  <a:gd name="connsiteX9" fmla="*/ 24729 w 990133"/>
                  <a:gd name="connsiteY9" fmla="*/ 607517 h 1006466"/>
                  <a:gd name="connsiteX10" fmla="*/ 111216 w 990133"/>
                  <a:gd name="connsiteY10" fmla="*/ 557511 h 1006466"/>
                  <a:gd name="connsiteX11" fmla="*/ 133409 w 990133"/>
                  <a:gd name="connsiteY11" fmla="*/ 519602 h 1006466"/>
                  <a:gd name="connsiteX12" fmla="*/ 85689 w 990133"/>
                  <a:gd name="connsiteY12" fmla="*/ 439020 h 1006466"/>
                  <a:gd name="connsiteX13" fmla="*/ 23872 w 990133"/>
                  <a:gd name="connsiteY13" fmla="*/ 403492 h 1006466"/>
                  <a:gd name="connsiteX14" fmla="*/ 8060 w 990133"/>
                  <a:gd name="connsiteY14" fmla="*/ 342627 h 1006466"/>
                  <a:gd name="connsiteX15" fmla="*/ 112073 w 990133"/>
                  <a:gd name="connsiteY15" fmla="*/ 161938 h 1006466"/>
                  <a:gd name="connsiteX16" fmla="*/ 172843 w 990133"/>
                  <a:gd name="connsiteY16" fmla="*/ 146698 h 1006466"/>
                  <a:gd name="connsiteX17" fmla="*/ 261711 w 990133"/>
                  <a:gd name="connsiteY17" fmla="*/ 198418 h 1006466"/>
                  <a:gd name="connsiteX18" fmla="*/ 303050 w 990133"/>
                  <a:gd name="connsiteY18" fmla="*/ 197275 h 1006466"/>
                  <a:gd name="connsiteX19" fmla="*/ 329815 w 990133"/>
                  <a:gd name="connsiteY19" fmla="*/ 181178 h 1006466"/>
                  <a:gd name="connsiteX20" fmla="*/ 348103 w 990133"/>
                  <a:gd name="connsiteY20" fmla="*/ 150889 h 1006466"/>
                  <a:gd name="connsiteX21" fmla="*/ 349151 w 990133"/>
                  <a:gd name="connsiteY21" fmla="*/ 48114 h 1006466"/>
                  <a:gd name="connsiteX22" fmla="*/ 396204 w 990133"/>
                  <a:gd name="connsiteY22" fmla="*/ 394 h 1006466"/>
                  <a:gd name="connsiteX23" fmla="*/ 599087 w 990133"/>
                  <a:gd name="connsiteY23" fmla="*/ 394 h 1006466"/>
                  <a:gd name="connsiteX24" fmla="*/ 645854 w 990133"/>
                  <a:gd name="connsiteY24" fmla="*/ 48400 h 1006466"/>
                  <a:gd name="connsiteX25" fmla="*/ 645854 w 990133"/>
                  <a:gd name="connsiteY25" fmla="*/ 148412 h 1006466"/>
                  <a:gd name="connsiteX26" fmla="*/ 667095 w 990133"/>
                  <a:gd name="connsiteY26" fmla="*/ 183845 h 1006466"/>
                  <a:gd name="connsiteX27" fmla="*/ 763488 w 990133"/>
                  <a:gd name="connsiteY27" fmla="*/ 181369 h 1006466"/>
                  <a:gd name="connsiteX28" fmla="*/ 820162 w 990133"/>
                  <a:gd name="connsiteY28" fmla="*/ 148317 h 1006466"/>
                  <a:gd name="connsiteX29" fmla="*/ 876836 w 990133"/>
                  <a:gd name="connsiteY29" fmla="*/ 163081 h 1006466"/>
                  <a:gd name="connsiteX30" fmla="*/ 983611 w 990133"/>
                  <a:gd name="connsiteY30" fmla="*/ 348723 h 1006466"/>
                  <a:gd name="connsiteX31" fmla="*/ 965418 w 990133"/>
                  <a:gd name="connsiteY31" fmla="*/ 406730 h 1006466"/>
                  <a:gd name="connsiteX32" fmla="*/ 883694 w 990133"/>
                  <a:gd name="connsiteY32" fmla="*/ 453689 h 1006466"/>
                  <a:gd name="connsiteX33" fmla="*/ 861215 w 990133"/>
                  <a:gd name="connsiteY33" fmla="*/ 491408 h 1006466"/>
                  <a:gd name="connsiteX34" fmla="*/ 908840 w 990133"/>
                  <a:gd name="connsiteY34" fmla="*/ 572370 h 1006466"/>
                  <a:gd name="connsiteX35" fmla="*/ 968085 w 990133"/>
                  <a:gd name="connsiteY35" fmla="*/ 606565 h 1006466"/>
                  <a:gd name="connsiteX36" fmla="*/ 983420 w 990133"/>
                  <a:gd name="connsiteY36" fmla="*/ 663143 h 1006466"/>
                  <a:gd name="connsiteX37" fmla="*/ 876645 w 990133"/>
                  <a:gd name="connsiteY37" fmla="*/ 848786 h 1006466"/>
                  <a:gd name="connsiteX38" fmla="*/ 817304 w 990133"/>
                  <a:gd name="connsiteY38" fmla="*/ 862025 h 1006466"/>
                  <a:gd name="connsiteX39" fmla="*/ 733580 w 990133"/>
                  <a:gd name="connsiteY39" fmla="*/ 812876 h 1006466"/>
                  <a:gd name="connsiteX40" fmla="*/ 692336 w 990133"/>
                  <a:gd name="connsiteY40" fmla="*/ 812591 h 1006466"/>
                  <a:gd name="connsiteX41" fmla="*/ 645283 w 990133"/>
                  <a:gd name="connsiteY41" fmla="*/ 896315 h 1006466"/>
                  <a:gd name="connsiteX42" fmla="*/ 645664 w 990133"/>
                  <a:gd name="connsiteY42" fmla="*/ 956228 h 1006466"/>
                  <a:gd name="connsiteX43" fmla="*/ 594419 w 990133"/>
                  <a:gd name="connsiteY43" fmla="*/ 1006138 h 1006466"/>
                  <a:gd name="connsiteX44" fmla="*/ 497455 w 990133"/>
                  <a:gd name="connsiteY44" fmla="*/ 1006424 h 1006466"/>
                  <a:gd name="connsiteX45" fmla="*/ 162937 w 990133"/>
                  <a:gd name="connsiteY45" fmla="*/ 777348 h 1006466"/>
                  <a:gd name="connsiteX46" fmla="*/ 259139 w 990133"/>
                  <a:gd name="connsiteY46" fmla="*/ 721627 h 1006466"/>
                  <a:gd name="connsiteX47" fmla="*/ 317337 w 990133"/>
                  <a:gd name="connsiteY47" fmla="*/ 725056 h 1006466"/>
                  <a:gd name="connsiteX48" fmla="*/ 393251 w 990133"/>
                  <a:gd name="connsiteY48" fmla="*/ 769728 h 1006466"/>
                  <a:gd name="connsiteX49" fmla="*/ 429923 w 990133"/>
                  <a:gd name="connsiteY49" fmla="*/ 826783 h 1006466"/>
                  <a:gd name="connsiteX50" fmla="*/ 429637 w 990133"/>
                  <a:gd name="connsiteY50" fmla="*/ 924414 h 1006466"/>
                  <a:gd name="connsiteX51" fmla="*/ 565368 w 990133"/>
                  <a:gd name="connsiteY51" fmla="*/ 924414 h 1006466"/>
                  <a:gd name="connsiteX52" fmla="*/ 565178 w 990133"/>
                  <a:gd name="connsiteY52" fmla="*/ 820496 h 1006466"/>
                  <a:gd name="connsiteX53" fmla="*/ 596991 w 990133"/>
                  <a:gd name="connsiteY53" fmla="*/ 771919 h 1006466"/>
                  <a:gd name="connsiteX54" fmla="*/ 673286 w 990133"/>
                  <a:gd name="connsiteY54" fmla="*/ 728008 h 1006466"/>
                  <a:gd name="connsiteX55" fmla="*/ 741295 w 990133"/>
                  <a:gd name="connsiteY55" fmla="*/ 724675 h 1006466"/>
                  <a:gd name="connsiteX56" fmla="*/ 827020 w 990133"/>
                  <a:gd name="connsiteY56" fmla="*/ 774491 h 1006466"/>
                  <a:gd name="connsiteX57" fmla="*/ 894933 w 990133"/>
                  <a:gd name="connsiteY57" fmla="*/ 656857 h 1006466"/>
                  <a:gd name="connsiteX58" fmla="*/ 806636 w 990133"/>
                  <a:gd name="connsiteY58" fmla="*/ 606565 h 1006466"/>
                  <a:gd name="connsiteX59" fmla="*/ 777776 w 990133"/>
                  <a:gd name="connsiteY59" fmla="*/ 547605 h 1006466"/>
                  <a:gd name="connsiteX60" fmla="*/ 777585 w 990133"/>
                  <a:gd name="connsiteY60" fmla="*/ 465404 h 1006466"/>
                  <a:gd name="connsiteX61" fmla="*/ 808256 w 990133"/>
                  <a:gd name="connsiteY61" fmla="*/ 404539 h 1006466"/>
                  <a:gd name="connsiteX62" fmla="*/ 894171 w 990133"/>
                  <a:gd name="connsiteY62" fmla="*/ 354438 h 1006466"/>
                  <a:gd name="connsiteX63" fmla="*/ 827210 w 990133"/>
                  <a:gd name="connsiteY63" fmla="*/ 237947 h 1006466"/>
                  <a:gd name="connsiteX64" fmla="*/ 738247 w 990133"/>
                  <a:gd name="connsiteY64" fmla="*/ 288716 h 1006466"/>
                  <a:gd name="connsiteX65" fmla="*/ 675191 w 990133"/>
                  <a:gd name="connsiteY65" fmla="*/ 285001 h 1006466"/>
                  <a:gd name="connsiteX66" fmla="*/ 604040 w 990133"/>
                  <a:gd name="connsiteY66" fmla="*/ 243472 h 1006466"/>
                  <a:gd name="connsiteX67" fmla="*/ 564797 w 990133"/>
                  <a:gd name="connsiteY67" fmla="*/ 182416 h 1006466"/>
                  <a:gd name="connsiteX68" fmla="*/ 565178 w 990133"/>
                  <a:gd name="connsiteY68" fmla="*/ 83642 h 1006466"/>
                  <a:gd name="connsiteX69" fmla="*/ 429446 w 990133"/>
                  <a:gd name="connsiteY69" fmla="*/ 83642 h 1006466"/>
                  <a:gd name="connsiteX70" fmla="*/ 429732 w 990133"/>
                  <a:gd name="connsiteY70" fmla="*/ 188608 h 1006466"/>
                  <a:gd name="connsiteX71" fmla="*/ 395442 w 990133"/>
                  <a:gd name="connsiteY71" fmla="*/ 241567 h 1006466"/>
                  <a:gd name="connsiteX72" fmla="*/ 319147 w 990133"/>
                  <a:gd name="connsiteY72" fmla="*/ 285572 h 1006466"/>
                  <a:gd name="connsiteX73" fmla="*/ 255996 w 990133"/>
                  <a:gd name="connsiteY73" fmla="*/ 288335 h 1006466"/>
                  <a:gd name="connsiteX74" fmla="*/ 162842 w 990133"/>
                  <a:gd name="connsiteY74" fmla="*/ 235090 h 1006466"/>
                  <a:gd name="connsiteX75" fmla="*/ 95500 w 990133"/>
                  <a:gd name="connsiteY75" fmla="*/ 351962 h 1006466"/>
                  <a:gd name="connsiteX76" fmla="*/ 186273 w 990133"/>
                  <a:gd name="connsiteY76" fmla="*/ 404635 h 1006466"/>
                  <a:gd name="connsiteX77" fmla="*/ 216753 w 990133"/>
                  <a:gd name="connsiteY77" fmla="*/ 465499 h 1006466"/>
                  <a:gd name="connsiteX78" fmla="*/ 216848 w 990133"/>
                  <a:gd name="connsiteY78" fmla="*/ 544843 h 1006466"/>
                  <a:gd name="connsiteX79" fmla="*/ 185892 w 990133"/>
                  <a:gd name="connsiteY79" fmla="*/ 608184 h 1006466"/>
                  <a:gd name="connsiteX80" fmla="*/ 95595 w 990133"/>
                  <a:gd name="connsiteY80" fmla="*/ 659619 h 1006466"/>
                  <a:gd name="connsiteX81" fmla="*/ 162937 w 990133"/>
                  <a:gd name="connsiteY81" fmla="*/ 777348 h 100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990133" h="1006466">
                    <a:moveTo>
                      <a:pt x="497455" y="1006424"/>
                    </a:moveTo>
                    <a:cubicBezTo>
                      <a:pt x="467927" y="1006424"/>
                      <a:pt x="438400" y="1006520"/>
                      <a:pt x="408872" y="1006424"/>
                    </a:cubicBezTo>
                    <a:cubicBezTo>
                      <a:pt x="360485" y="1006329"/>
                      <a:pt x="348960" y="994518"/>
                      <a:pt x="348674" y="945274"/>
                    </a:cubicBezTo>
                    <a:cubicBezTo>
                      <a:pt x="348484" y="918604"/>
                      <a:pt x="347341" y="891838"/>
                      <a:pt x="349055" y="865264"/>
                    </a:cubicBezTo>
                    <a:cubicBezTo>
                      <a:pt x="350294" y="846500"/>
                      <a:pt x="341626" y="838594"/>
                      <a:pt x="327529" y="827259"/>
                    </a:cubicBezTo>
                    <a:cubicBezTo>
                      <a:pt x="294001" y="800399"/>
                      <a:pt x="265712" y="805066"/>
                      <a:pt x="233993" y="828783"/>
                    </a:cubicBezTo>
                    <a:cubicBezTo>
                      <a:pt x="215039" y="842975"/>
                      <a:pt x="193417" y="853643"/>
                      <a:pt x="172462" y="864787"/>
                    </a:cubicBezTo>
                    <a:cubicBezTo>
                      <a:pt x="146268" y="878694"/>
                      <a:pt x="126551" y="873932"/>
                      <a:pt x="111692" y="848690"/>
                    </a:cubicBezTo>
                    <a:cubicBezTo>
                      <a:pt x="76355" y="788873"/>
                      <a:pt x="41588" y="728675"/>
                      <a:pt x="7584" y="668001"/>
                    </a:cubicBezTo>
                    <a:cubicBezTo>
                      <a:pt x="-6703" y="642474"/>
                      <a:pt x="-703" y="623138"/>
                      <a:pt x="24729" y="607517"/>
                    </a:cubicBezTo>
                    <a:cubicBezTo>
                      <a:pt x="53114" y="590182"/>
                      <a:pt x="81689" y="572846"/>
                      <a:pt x="111216" y="557511"/>
                    </a:cubicBezTo>
                    <a:cubicBezTo>
                      <a:pt x="127980" y="548843"/>
                      <a:pt x="130933" y="537604"/>
                      <a:pt x="133409" y="519602"/>
                    </a:cubicBezTo>
                    <a:cubicBezTo>
                      <a:pt x="139124" y="477977"/>
                      <a:pt x="123313" y="454260"/>
                      <a:pt x="85689" y="439020"/>
                    </a:cubicBezTo>
                    <a:cubicBezTo>
                      <a:pt x="63877" y="430162"/>
                      <a:pt x="43970" y="416255"/>
                      <a:pt x="23872" y="403492"/>
                    </a:cubicBezTo>
                    <a:cubicBezTo>
                      <a:pt x="-1084" y="387680"/>
                      <a:pt x="-6513" y="368630"/>
                      <a:pt x="8060" y="342627"/>
                    </a:cubicBezTo>
                    <a:cubicBezTo>
                      <a:pt x="42065" y="282048"/>
                      <a:pt x="76640" y="221755"/>
                      <a:pt x="112073" y="161938"/>
                    </a:cubicBezTo>
                    <a:cubicBezTo>
                      <a:pt x="127123" y="136506"/>
                      <a:pt x="146744" y="132220"/>
                      <a:pt x="172843" y="146698"/>
                    </a:cubicBezTo>
                    <a:cubicBezTo>
                      <a:pt x="202751" y="163366"/>
                      <a:pt x="232755" y="180130"/>
                      <a:pt x="261711" y="198418"/>
                    </a:cubicBezTo>
                    <a:cubicBezTo>
                      <a:pt x="276761" y="207848"/>
                      <a:pt x="289048" y="208324"/>
                      <a:pt x="303050" y="197275"/>
                    </a:cubicBezTo>
                    <a:cubicBezTo>
                      <a:pt x="311241" y="190894"/>
                      <a:pt x="322766" y="188322"/>
                      <a:pt x="329815" y="181178"/>
                    </a:cubicBezTo>
                    <a:cubicBezTo>
                      <a:pt x="337911" y="172796"/>
                      <a:pt x="347436" y="161462"/>
                      <a:pt x="348103" y="150889"/>
                    </a:cubicBezTo>
                    <a:cubicBezTo>
                      <a:pt x="350389" y="116789"/>
                      <a:pt x="348484" y="82404"/>
                      <a:pt x="349151" y="48114"/>
                    </a:cubicBezTo>
                    <a:cubicBezTo>
                      <a:pt x="349817" y="15157"/>
                      <a:pt x="363819" y="679"/>
                      <a:pt x="396204" y="394"/>
                    </a:cubicBezTo>
                    <a:cubicBezTo>
                      <a:pt x="463832" y="-83"/>
                      <a:pt x="531459" y="-178"/>
                      <a:pt x="599087" y="394"/>
                    </a:cubicBezTo>
                    <a:cubicBezTo>
                      <a:pt x="631376" y="679"/>
                      <a:pt x="645188" y="15157"/>
                      <a:pt x="645854" y="48400"/>
                    </a:cubicBezTo>
                    <a:cubicBezTo>
                      <a:pt x="646521" y="81737"/>
                      <a:pt x="647188" y="115075"/>
                      <a:pt x="645854" y="148412"/>
                    </a:cubicBezTo>
                    <a:cubicBezTo>
                      <a:pt x="645188" y="166319"/>
                      <a:pt x="654046" y="173368"/>
                      <a:pt x="667095" y="183845"/>
                    </a:cubicBezTo>
                    <a:cubicBezTo>
                      <a:pt x="701576" y="211468"/>
                      <a:pt x="731198" y="205753"/>
                      <a:pt x="763488" y="181369"/>
                    </a:cubicBezTo>
                    <a:cubicBezTo>
                      <a:pt x="780824" y="168224"/>
                      <a:pt x="800826" y="158509"/>
                      <a:pt x="820162" y="148317"/>
                    </a:cubicBezTo>
                    <a:cubicBezTo>
                      <a:pt x="843022" y="136316"/>
                      <a:pt x="863596" y="140697"/>
                      <a:pt x="876836" y="163081"/>
                    </a:cubicBezTo>
                    <a:cubicBezTo>
                      <a:pt x="913126" y="224517"/>
                      <a:pt x="948940" y="286334"/>
                      <a:pt x="983611" y="348723"/>
                    </a:cubicBezTo>
                    <a:cubicBezTo>
                      <a:pt x="996660" y="372250"/>
                      <a:pt x="989897" y="391681"/>
                      <a:pt x="965418" y="406730"/>
                    </a:cubicBezTo>
                    <a:cubicBezTo>
                      <a:pt x="938653" y="423208"/>
                      <a:pt x="911602" y="439210"/>
                      <a:pt x="883694" y="453689"/>
                    </a:cubicBezTo>
                    <a:cubicBezTo>
                      <a:pt x="867311" y="462261"/>
                      <a:pt x="863691" y="473215"/>
                      <a:pt x="861215" y="491408"/>
                    </a:cubicBezTo>
                    <a:cubicBezTo>
                      <a:pt x="855690" y="533032"/>
                      <a:pt x="871311" y="556940"/>
                      <a:pt x="908840" y="572370"/>
                    </a:cubicBezTo>
                    <a:cubicBezTo>
                      <a:pt x="929795" y="581038"/>
                      <a:pt x="948845" y="594373"/>
                      <a:pt x="968085" y="606565"/>
                    </a:cubicBezTo>
                    <a:cubicBezTo>
                      <a:pt x="989993" y="620471"/>
                      <a:pt x="996184" y="640379"/>
                      <a:pt x="983420" y="663143"/>
                    </a:cubicBezTo>
                    <a:cubicBezTo>
                      <a:pt x="948464" y="725437"/>
                      <a:pt x="913126" y="787445"/>
                      <a:pt x="876645" y="848786"/>
                    </a:cubicBezTo>
                    <a:cubicBezTo>
                      <a:pt x="862929" y="871931"/>
                      <a:pt x="842069" y="875741"/>
                      <a:pt x="817304" y="862025"/>
                    </a:cubicBezTo>
                    <a:cubicBezTo>
                      <a:pt x="789015" y="846404"/>
                      <a:pt x="760916" y="830212"/>
                      <a:pt x="733580" y="812876"/>
                    </a:cubicBezTo>
                    <a:cubicBezTo>
                      <a:pt x="719006" y="803637"/>
                      <a:pt x="708338" y="806018"/>
                      <a:pt x="692336" y="812591"/>
                    </a:cubicBezTo>
                    <a:cubicBezTo>
                      <a:pt x="652808" y="828974"/>
                      <a:pt x="638711" y="854977"/>
                      <a:pt x="645283" y="896315"/>
                    </a:cubicBezTo>
                    <a:cubicBezTo>
                      <a:pt x="648331" y="915842"/>
                      <a:pt x="646140" y="936225"/>
                      <a:pt x="645664" y="956228"/>
                    </a:cubicBezTo>
                    <a:cubicBezTo>
                      <a:pt x="644807" y="991661"/>
                      <a:pt x="630519" y="1005662"/>
                      <a:pt x="594419" y="1006138"/>
                    </a:cubicBezTo>
                    <a:cubicBezTo>
                      <a:pt x="562225" y="1006710"/>
                      <a:pt x="529840" y="1006329"/>
                      <a:pt x="497455" y="1006424"/>
                    </a:cubicBezTo>
                    <a:close/>
                    <a:moveTo>
                      <a:pt x="162937" y="777348"/>
                    </a:moveTo>
                    <a:cubicBezTo>
                      <a:pt x="196846" y="757726"/>
                      <a:pt x="228183" y="740010"/>
                      <a:pt x="259139" y="721627"/>
                    </a:cubicBezTo>
                    <a:cubicBezTo>
                      <a:pt x="279618" y="709530"/>
                      <a:pt x="297525" y="711340"/>
                      <a:pt x="317337" y="725056"/>
                    </a:cubicBezTo>
                    <a:cubicBezTo>
                      <a:pt x="341435" y="741820"/>
                      <a:pt x="366486" y="758108"/>
                      <a:pt x="393251" y="769728"/>
                    </a:cubicBezTo>
                    <a:cubicBezTo>
                      <a:pt x="420017" y="781349"/>
                      <a:pt x="431256" y="798112"/>
                      <a:pt x="429923" y="826783"/>
                    </a:cubicBezTo>
                    <a:cubicBezTo>
                      <a:pt x="428494" y="858787"/>
                      <a:pt x="429637" y="890981"/>
                      <a:pt x="429637" y="924414"/>
                    </a:cubicBezTo>
                    <a:cubicBezTo>
                      <a:pt x="476024" y="924414"/>
                      <a:pt x="519172" y="924414"/>
                      <a:pt x="565368" y="924414"/>
                    </a:cubicBezTo>
                    <a:cubicBezTo>
                      <a:pt x="565368" y="888600"/>
                      <a:pt x="565940" y="854500"/>
                      <a:pt x="565178" y="820496"/>
                    </a:cubicBezTo>
                    <a:cubicBezTo>
                      <a:pt x="564606" y="796398"/>
                      <a:pt x="575369" y="782206"/>
                      <a:pt x="596991" y="771919"/>
                    </a:cubicBezTo>
                    <a:cubicBezTo>
                      <a:pt x="623375" y="759250"/>
                      <a:pt x="649855" y="745344"/>
                      <a:pt x="673286" y="728008"/>
                    </a:cubicBezTo>
                    <a:cubicBezTo>
                      <a:pt x="696718" y="710673"/>
                      <a:pt x="717292" y="709721"/>
                      <a:pt x="741295" y="724675"/>
                    </a:cubicBezTo>
                    <a:cubicBezTo>
                      <a:pt x="768536" y="741629"/>
                      <a:pt x="796826" y="757060"/>
                      <a:pt x="827020" y="774491"/>
                    </a:cubicBezTo>
                    <a:cubicBezTo>
                      <a:pt x="849880" y="734867"/>
                      <a:pt x="871597" y="697243"/>
                      <a:pt x="894933" y="656857"/>
                    </a:cubicBezTo>
                    <a:cubicBezTo>
                      <a:pt x="864072" y="639140"/>
                      <a:pt x="835783" y="621995"/>
                      <a:pt x="806636" y="606565"/>
                    </a:cubicBezTo>
                    <a:cubicBezTo>
                      <a:pt x="782157" y="593516"/>
                      <a:pt x="775013" y="574751"/>
                      <a:pt x="777776" y="547605"/>
                    </a:cubicBezTo>
                    <a:cubicBezTo>
                      <a:pt x="780538" y="520459"/>
                      <a:pt x="780728" y="492455"/>
                      <a:pt x="777585" y="465404"/>
                    </a:cubicBezTo>
                    <a:cubicBezTo>
                      <a:pt x="774251" y="436829"/>
                      <a:pt x="782919" y="418065"/>
                      <a:pt x="808256" y="404539"/>
                    </a:cubicBezTo>
                    <a:cubicBezTo>
                      <a:pt x="836545" y="389490"/>
                      <a:pt x="863786" y="372250"/>
                      <a:pt x="894171" y="354438"/>
                    </a:cubicBezTo>
                    <a:cubicBezTo>
                      <a:pt x="871311" y="314719"/>
                      <a:pt x="849785" y="277190"/>
                      <a:pt x="827210" y="237947"/>
                    </a:cubicBezTo>
                    <a:cubicBezTo>
                      <a:pt x="795778" y="255759"/>
                      <a:pt x="766631" y="271570"/>
                      <a:pt x="738247" y="288716"/>
                    </a:cubicBezTo>
                    <a:cubicBezTo>
                      <a:pt x="715768" y="302241"/>
                      <a:pt x="696623" y="300622"/>
                      <a:pt x="675191" y="285001"/>
                    </a:cubicBezTo>
                    <a:cubicBezTo>
                      <a:pt x="653093" y="268904"/>
                      <a:pt x="629281" y="253664"/>
                      <a:pt x="604040" y="243472"/>
                    </a:cubicBezTo>
                    <a:cubicBezTo>
                      <a:pt x="574512" y="231661"/>
                      <a:pt x="563177" y="213277"/>
                      <a:pt x="564797" y="182416"/>
                    </a:cubicBezTo>
                    <a:cubicBezTo>
                      <a:pt x="566511" y="149555"/>
                      <a:pt x="565178" y="116599"/>
                      <a:pt x="565178" y="83642"/>
                    </a:cubicBezTo>
                    <a:cubicBezTo>
                      <a:pt x="517838" y="83642"/>
                      <a:pt x="474690" y="83642"/>
                      <a:pt x="429446" y="83642"/>
                    </a:cubicBezTo>
                    <a:cubicBezTo>
                      <a:pt x="429446" y="120314"/>
                      <a:pt x="428589" y="154413"/>
                      <a:pt x="429732" y="188608"/>
                    </a:cubicBezTo>
                    <a:cubicBezTo>
                      <a:pt x="430589" y="215087"/>
                      <a:pt x="419255" y="230518"/>
                      <a:pt x="395442" y="241567"/>
                    </a:cubicBezTo>
                    <a:cubicBezTo>
                      <a:pt x="368963" y="253949"/>
                      <a:pt x="343150" y="268808"/>
                      <a:pt x="319147" y="285572"/>
                    </a:cubicBezTo>
                    <a:cubicBezTo>
                      <a:pt x="297430" y="300717"/>
                      <a:pt x="278380" y="301955"/>
                      <a:pt x="255996" y="288335"/>
                    </a:cubicBezTo>
                    <a:cubicBezTo>
                      <a:pt x="226088" y="270046"/>
                      <a:pt x="195131" y="253473"/>
                      <a:pt x="162842" y="235090"/>
                    </a:cubicBezTo>
                    <a:cubicBezTo>
                      <a:pt x="140172" y="274428"/>
                      <a:pt x="118455" y="312147"/>
                      <a:pt x="95500" y="351962"/>
                    </a:cubicBezTo>
                    <a:cubicBezTo>
                      <a:pt x="127313" y="370535"/>
                      <a:pt x="156269" y="388633"/>
                      <a:pt x="186273" y="404635"/>
                    </a:cubicBezTo>
                    <a:cubicBezTo>
                      <a:pt x="211705" y="418160"/>
                      <a:pt x="220087" y="437020"/>
                      <a:pt x="216753" y="465499"/>
                    </a:cubicBezTo>
                    <a:cubicBezTo>
                      <a:pt x="213705" y="491693"/>
                      <a:pt x="213515" y="518744"/>
                      <a:pt x="216848" y="544843"/>
                    </a:cubicBezTo>
                    <a:cubicBezTo>
                      <a:pt x="220563" y="574370"/>
                      <a:pt x="212657" y="594277"/>
                      <a:pt x="185892" y="608184"/>
                    </a:cubicBezTo>
                    <a:cubicBezTo>
                      <a:pt x="155698" y="623900"/>
                      <a:pt x="126647" y="641807"/>
                      <a:pt x="95595" y="659619"/>
                    </a:cubicBezTo>
                    <a:cubicBezTo>
                      <a:pt x="118741" y="699815"/>
                      <a:pt x="140267" y="737629"/>
                      <a:pt x="162937" y="777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28F18620-E703-1DCF-C130-C8963BA0D7F6}"/>
                  </a:ext>
                </a:extLst>
              </p:cNvPr>
              <p:cNvSpPr/>
              <p:nvPr/>
            </p:nvSpPr>
            <p:spPr>
              <a:xfrm>
                <a:off x="4936893" y="2468663"/>
                <a:ext cx="317131" cy="742172"/>
              </a:xfrm>
              <a:custGeom>
                <a:avLst/>
                <a:gdLst>
                  <a:gd name="connsiteX0" fmla="*/ 201939 w 317131"/>
                  <a:gd name="connsiteY0" fmla="*/ 599339 h 742172"/>
                  <a:gd name="connsiteX1" fmla="*/ 239754 w 317131"/>
                  <a:gd name="connsiteY1" fmla="*/ 538379 h 742172"/>
                  <a:gd name="connsiteX2" fmla="*/ 297285 w 317131"/>
                  <a:gd name="connsiteY2" fmla="*/ 518567 h 742172"/>
                  <a:gd name="connsiteX3" fmla="*/ 309381 w 317131"/>
                  <a:gd name="connsiteY3" fmla="*/ 578098 h 742172"/>
                  <a:gd name="connsiteX4" fmla="*/ 225752 w 317131"/>
                  <a:gd name="connsiteY4" fmla="*/ 717830 h 742172"/>
                  <a:gd name="connsiteX5" fmla="*/ 164982 w 317131"/>
                  <a:gd name="connsiteY5" fmla="*/ 734308 h 742172"/>
                  <a:gd name="connsiteX6" fmla="*/ 22679 w 317131"/>
                  <a:gd name="connsiteY6" fmla="*/ 649441 h 742172"/>
                  <a:gd name="connsiteX7" fmla="*/ 5439 w 317131"/>
                  <a:gd name="connsiteY7" fmla="*/ 593243 h 742172"/>
                  <a:gd name="connsiteX8" fmla="*/ 62589 w 317131"/>
                  <a:gd name="connsiteY8" fmla="*/ 579337 h 742172"/>
                  <a:gd name="connsiteX9" fmla="*/ 117167 w 317131"/>
                  <a:gd name="connsiteY9" fmla="*/ 610769 h 742172"/>
                  <a:gd name="connsiteX10" fmla="*/ 101165 w 317131"/>
                  <a:gd name="connsiteY10" fmla="*/ 492088 h 742172"/>
                  <a:gd name="connsiteX11" fmla="*/ 153838 w 317131"/>
                  <a:gd name="connsiteY11" fmla="*/ 45079 h 742172"/>
                  <a:gd name="connsiteX12" fmla="*/ 158982 w 317131"/>
                  <a:gd name="connsiteY12" fmla="*/ 31744 h 742172"/>
                  <a:gd name="connsiteX13" fmla="*/ 212607 w 317131"/>
                  <a:gd name="connsiteY13" fmla="*/ 2788 h 742172"/>
                  <a:gd name="connsiteX14" fmla="*/ 234705 w 317131"/>
                  <a:gd name="connsiteY14" fmla="*/ 59748 h 742172"/>
                  <a:gd name="connsiteX15" fmla="*/ 192891 w 317131"/>
                  <a:gd name="connsiteY15" fmla="*/ 207862 h 742172"/>
                  <a:gd name="connsiteX16" fmla="*/ 195748 w 317131"/>
                  <a:gd name="connsiteY16" fmla="*/ 579813 h 742172"/>
                  <a:gd name="connsiteX17" fmla="*/ 201939 w 317131"/>
                  <a:gd name="connsiteY17" fmla="*/ 599339 h 74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131" h="742172">
                    <a:moveTo>
                      <a:pt x="201939" y="599339"/>
                    </a:moveTo>
                    <a:cubicBezTo>
                      <a:pt x="216798" y="575241"/>
                      <a:pt x="228038" y="556667"/>
                      <a:pt x="239754" y="538379"/>
                    </a:cubicBezTo>
                    <a:cubicBezTo>
                      <a:pt x="255279" y="514090"/>
                      <a:pt x="276901" y="506756"/>
                      <a:pt x="297285" y="518567"/>
                    </a:cubicBezTo>
                    <a:cubicBezTo>
                      <a:pt x="317859" y="530378"/>
                      <a:pt x="323383" y="554000"/>
                      <a:pt x="309381" y="578098"/>
                    </a:cubicBezTo>
                    <a:cubicBezTo>
                      <a:pt x="282045" y="624961"/>
                      <a:pt x="254327" y="671634"/>
                      <a:pt x="225752" y="717830"/>
                    </a:cubicBezTo>
                    <a:cubicBezTo>
                      <a:pt x="210036" y="743262"/>
                      <a:pt x="190224" y="748786"/>
                      <a:pt x="164982" y="734308"/>
                    </a:cubicBezTo>
                    <a:cubicBezTo>
                      <a:pt x="117072" y="706781"/>
                      <a:pt x="69732" y="678397"/>
                      <a:pt x="22679" y="649441"/>
                    </a:cubicBezTo>
                    <a:cubicBezTo>
                      <a:pt x="390" y="635725"/>
                      <a:pt x="-5706" y="612865"/>
                      <a:pt x="5439" y="593243"/>
                    </a:cubicBezTo>
                    <a:cubicBezTo>
                      <a:pt x="16583" y="573526"/>
                      <a:pt x="39443" y="567430"/>
                      <a:pt x="62589" y="579337"/>
                    </a:cubicBezTo>
                    <a:cubicBezTo>
                      <a:pt x="80115" y="588385"/>
                      <a:pt x="96974" y="598958"/>
                      <a:pt x="117167" y="610769"/>
                    </a:cubicBezTo>
                    <a:cubicBezTo>
                      <a:pt x="111357" y="568573"/>
                      <a:pt x="104880" y="530473"/>
                      <a:pt x="101165" y="492088"/>
                    </a:cubicBezTo>
                    <a:cubicBezTo>
                      <a:pt x="86306" y="339307"/>
                      <a:pt x="99546" y="189764"/>
                      <a:pt x="153838" y="45079"/>
                    </a:cubicBezTo>
                    <a:cubicBezTo>
                      <a:pt x="155553" y="40603"/>
                      <a:pt x="157077" y="36126"/>
                      <a:pt x="158982" y="31744"/>
                    </a:cubicBezTo>
                    <a:cubicBezTo>
                      <a:pt x="170316" y="5170"/>
                      <a:pt x="190414" y="-5594"/>
                      <a:pt x="212607" y="2788"/>
                    </a:cubicBezTo>
                    <a:cubicBezTo>
                      <a:pt x="234610" y="11075"/>
                      <a:pt x="242611" y="33078"/>
                      <a:pt x="234705" y="59748"/>
                    </a:cubicBezTo>
                    <a:cubicBezTo>
                      <a:pt x="220132" y="108897"/>
                      <a:pt x="202892" y="157665"/>
                      <a:pt x="192891" y="207862"/>
                    </a:cubicBezTo>
                    <a:cubicBezTo>
                      <a:pt x="168126" y="331687"/>
                      <a:pt x="172221" y="455988"/>
                      <a:pt x="195748" y="579813"/>
                    </a:cubicBezTo>
                    <a:cubicBezTo>
                      <a:pt x="196320" y="584099"/>
                      <a:pt x="198320" y="588385"/>
                      <a:pt x="201939" y="599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AC95BEF0-3D9F-DC7B-98AD-935CA4718F8F}"/>
                  </a:ext>
                </a:extLst>
              </p:cNvPr>
              <p:cNvSpPr/>
              <p:nvPr/>
            </p:nvSpPr>
            <p:spPr>
              <a:xfrm>
                <a:off x="6962405" y="2468691"/>
                <a:ext cx="316679" cy="741408"/>
              </a:xfrm>
              <a:custGeom>
                <a:avLst/>
                <a:gdLst>
                  <a:gd name="connsiteX0" fmla="*/ 200204 w 316679"/>
                  <a:gd name="connsiteY0" fmla="*/ 131348 h 741408"/>
                  <a:gd name="connsiteX1" fmla="*/ 218111 w 316679"/>
                  <a:gd name="connsiteY1" fmla="*/ 285843 h 741408"/>
                  <a:gd name="connsiteX2" fmla="*/ 163343 w 316679"/>
                  <a:gd name="connsiteY2" fmla="*/ 695990 h 741408"/>
                  <a:gd name="connsiteX3" fmla="*/ 156104 w 316679"/>
                  <a:gd name="connsiteY3" fmla="*/ 714659 h 741408"/>
                  <a:gd name="connsiteX4" fmla="*/ 104954 w 316679"/>
                  <a:gd name="connsiteY4" fmla="*/ 738947 h 741408"/>
                  <a:gd name="connsiteX5" fmla="*/ 81523 w 316679"/>
                  <a:gd name="connsiteY5" fmla="*/ 685417 h 741408"/>
                  <a:gd name="connsiteX6" fmla="*/ 131529 w 316679"/>
                  <a:gd name="connsiteY6" fmla="*/ 477867 h 741408"/>
                  <a:gd name="connsiteX7" fmla="*/ 121909 w 316679"/>
                  <a:gd name="connsiteY7" fmla="*/ 168114 h 741408"/>
                  <a:gd name="connsiteX8" fmla="*/ 115051 w 316679"/>
                  <a:gd name="connsiteY8" fmla="*/ 143063 h 741408"/>
                  <a:gd name="connsiteX9" fmla="*/ 78380 w 316679"/>
                  <a:gd name="connsiteY9" fmla="*/ 201737 h 741408"/>
                  <a:gd name="connsiteX10" fmla="*/ 18848 w 316679"/>
                  <a:gd name="connsiteY10" fmla="*/ 222978 h 741408"/>
                  <a:gd name="connsiteX11" fmla="*/ 9323 w 316679"/>
                  <a:gd name="connsiteY11" fmla="*/ 160780 h 741408"/>
                  <a:gd name="connsiteX12" fmla="*/ 88476 w 316679"/>
                  <a:gd name="connsiteY12" fmla="*/ 28382 h 741408"/>
                  <a:gd name="connsiteX13" fmla="*/ 157151 w 316679"/>
                  <a:gd name="connsiteY13" fmla="*/ 10761 h 741408"/>
                  <a:gd name="connsiteX14" fmla="*/ 287167 w 316679"/>
                  <a:gd name="connsiteY14" fmla="*/ 88390 h 741408"/>
                  <a:gd name="connsiteX15" fmla="*/ 310885 w 316679"/>
                  <a:gd name="connsiteY15" fmla="*/ 149636 h 741408"/>
                  <a:gd name="connsiteX16" fmla="*/ 245829 w 316679"/>
                  <a:gd name="connsiteY16" fmla="*/ 157541 h 741408"/>
                  <a:gd name="connsiteX17" fmla="*/ 200204 w 316679"/>
                  <a:gd name="connsiteY17" fmla="*/ 131348 h 74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6679" h="741408">
                    <a:moveTo>
                      <a:pt x="200204" y="131348"/>
                    </a:moveTo>
                    <a:cubicBezTo>
                      <a:pt x="206681" y="186021"/>
                      <a:pt x="214301" y="235837"/>
                      <a:pt x="218111" y="285843"/>
                    </a:cubicBezTo>
                    <a:cubicBezTo>
                      <a:pt x="228589" y="426242"/>
                      <a:pt x="212587" y="563402"/>
                      <a:pt x="163343" y="695990"/>
                    </a:cubicBezTo>
                    <a:cubicBezTo>
                      <a:pt x="161057" y="702276"/>
                      <a:pt x="159056" y="708658"/>
                      <a:pt x="156104" y="714659"/>
                    </a:cubicBezTo>
                    <a:cubicBezTo>
                      <a:pt x="145626" y="736280"/>
                      <a:pt x="128957" y="746472"/>
                      <a:pt x="104954" y="738947"/>
                    </a:cubicBezTo>
                    <a:cubicBezTo>
                      <a:pt x="83333" y="732185"/>
                      <a:pt x="75236" y="710087"/>
                      <a:pt x="81523" y="685417"/>
                    </a:cubicBezTo>
                    <a:cubicBezTo>
                      <a:pt x="99049" y="616456"/>
                      <a:pt x="119909" y="547876"/>
                      <a:pt x="131529" y="477867"/>
                    </a:cubicBezTo>
                    <a:cubicBezTo>
                      <a:pt x="148579" y="374616"/>
                      <a:pt x="141340" y="270889"/>
                      <a:pt x="121909" y="168114"/>
                    </a:cubicBezTo>
                    <a:cubicBezTo>
                      <a:pt x="120671" y="161732"/>
                      <a:pt x="118480" y="155446"/>
                      <a:pt x="115051" y="143063"/>
                    </a:cubicBezTo>
                    <a:cubicBezTo>
                      <a:pt x="101049" y="165542"/>
                      <a:pt x="89905" y="183735"/>
                      <a:pt x="78380" y="201737"/>
                    </a:cubicBezTo>
                    <a:cubicBezTo>
                      <a:pt x="61616" y="227931"/>
                      <a:pt x="39994" y="235551"/>
                      <a:pt x="18848" y="222978"/>
                    </a:cubicBezTo>
                    <a:cubicBezTo>
                      <a:pt x="-2011" y="210596"/>
                      <a:pt x="-6107" y="187069"/>
                      <a:pt x="9323" y="160780"/>
                    </a:cubicBezTo>
                    <a:cubicBezTo>
                      <a:pt x="35327" y="116393"/>
                      <a:pt x="61616" y="72293"/>
                      <a:pt x="88476" y="28382"/>
                    </a:cubicBezTo>
                    <a:cubicBezTo>
                      <a:pt x="107621" y="-3050"/>
                      <a:pt x="126100" y="-7527"/>
                      <a:pt x="157151" y="10761"/>
                    </a:cubicBezTo>
                    <a:cubicBezTo>
                      <a:pt x="200585" y="36383"/>
                      <a:pt x="244019" y="62101"/>
                      <a:pt x="287167" y="88390"/>
                    </a:cubicBezTo>
                    <a:cubicBezTo>
                      <a:pt x="315362" y="105630"/>
                      <a:pt x="323553" y="128014"/>
                      <a:pt x="310885" y="149636"/>
                    </a:cubicBezTo>
                    <a:cubicBezTo>
                      <a:pt x="298312" y="170972"/>
                      <a:pt x="274595" y="173924"/>
                      <a:pt x="245829" y="157541"/>
                    </a:cubicBezTo>
                    <a:cubicBezTo>
                      <a:pt x="231827" y="149540"/>
                      <a:pt x="217921" y="141539"/>
                      <a:pt x="200204" y="131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93A3EB39-9326-08B8-C25E-D0866F09DE57}"/>
                  </a:ext>
                </a:extLst>
              </p:cNvPr>
              <p:cNvSpPr/>
              <p:nvPr/>
            </p:nvSpPr>
            <p:spPr>
              <a:xfrm>
                <a:off x="6046606" y="2213490"/>
                <a:ext cx="295953" cy="80989"/>
              </a:xfrm>
              <a:custGeom>
                <a:avLst/>
                <a:gdLst>
                  <a:gd name="connsiteX0" fmla="*/ 145215 w 295953"/>
                  <a:gd name="connsiteY0" fmla="*/ 80510 h 80989"/>
                  <a:gd name="connsiteX1" fmla="*/ 42726 w 295953"/>
                  <a:gd name="connsiteY1" fmla="*/ 80415 h 80989"/>
                  <a:gd name="connsiteX2" fmla="*/ 244 w 295953"/>
                  <a:gd name="connsiteY2" fmla="*/ 43648 h 80989"/>
                  <a:gd name="connsiteX3" fmla="*/ 39964 w 295953"/>
                  <a:gd name="connsiteY3" fmla="*/ 976 h 80989"/>
                  <a:gd name="connsiteX4" fmla="*/ 256181 w 295953"/>
                  <a:gd name="connsiteY4" fmla="*/ 881 h 80989"/>
                  <a:gd name="connsiteX5" fmla="*/ 295900 w 295953"/>
                  <a:gd name="connsiteY5" fmla="*/ 40886 h 80989"/>
                  <a:gd name="connsiteX6" fmla="*/ 253228 w 295953"/>
                  <a:gd name="connsiteY6" fmla="*/ 80510 h 80989"/>
                  <a:gd name="connsiteX7" fmla="*/ 145120 w 295953"/>
                  <a:gd name="connsiteY7" fmla="*/ 80701 h 80989"/>
                  <a:gd name="connsiteX8" fmla="*/ 145215 w 295953"/>
                  <a:gd name="connsiteY8" fmla="*/ 80510 h 8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953" h="80989">
                    <a:moveTo>
                      <a:pt x="145215" y="80510"/>
                    </a:moveTo>
                    <a:cubicBezTo>
                      <a:pt x="111020" y="80510"/>
                      <a:pt x="76921" y="80701"/>
                      <a:pt x="42726" y="80415"/>
                    </a:cubicBezTo>
                    <a:cubicBezTo>
                      <a:pt x="18342" y="80224"/>
                      <a:pt x="2911" y="68318"/>
                      <a:pt x="244" y="43648"/>
                    </a:cubicBezTo>
                    <a:cubicBezTo>
                      <a:pt x="-2232" y="21169"/>
                      <a:pt x="14341" y="1453"/>
                      <a:pt x="39964" y="976"/>
                    </a:cubicBezTo>
                    <a:cubicBezTo>
                      <a:pt x="112068" y="-357"/>
                      <a:pt x="184172" y="-262"/>
                      <a:pt x="256181" y="881"/>
                    </a:cubicBezTo>
                    <a:cubicBezTo>
                      <a:pt x="280184" y="1262"/>
                      <a:pt x="294757" y="16312"/>
                      <a:pt x="295900" y="40886"/>
                    </a:cubicBezTo>
                    <a:cubicBezTo>
                      <a:pt x="297043" y="63365"/>
                      <a:pt x="279517" y="79843"/>
                      <a:pt x="253228" y="80510"/>
                    </a:cubicBezTo>
                    <a:cubicBezTo>
                      <a:pt x="217224" y="81463"/>
                      <a:pt x="181124" y="80701"/>
                      <a:pt x="145120" y="80701"/>
                    </a:cubicBezTo>
                    <a:cubicBezTo>
                      <a:pt x="145215" y="80701"/>
                      <a:pt x="145215" y="80605"/>
                      <a:pt x="145215" y="80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74DBA1CA-83E8-9ABD-9721-98DB839AD0E9}"/>
                  </a:ext>
                </a:extLst>
              </p:cNvPr>
              <p:cNvSpPr/>
              <p:nvPr/>
            </p:nvSpPr>
            <p:spPr>
              <a:xfrm>
                <a:off x="5891686" y="2200653"/>
                <a:ext cx="107740" cy="107857"/>
              </a:xfrm>
              <a:custGeom>
                <a:avLst/>
                <a:gdLst>
                  <a:gd name="connsiteX0" fmla="*/ 53914 w 107740"/>
                  <a:gd name="connsiteY0" fmla="*/ 3 h 107857"/>
                  <a:gd name="connsiteX1" fmla="*/ 107730 w 107740"/>
                  <a:gd name="connsiteY1" fmla="*/ 54771 h 107857"/>
                  <a:gd name="connsiteX2" fmla="*/ 52009 w 107740"/>
                  <a:gd name="connsiteY2" fmla="*/ 107826 h 107857"/>
                  <a:gd name="connsiteX3" fmla="*/ 3 w 107740"/>
                  <a:gd name="connsiteY3" fmla="*/ 54200 h 107857"/>
                  <a:gd name="connsiteX4" fmla="*/ 53914 w 107740"/>
                  <a:gd name="connsiteY4" fmla="*/ 3 h 10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740" h="107857">
                    <a:moveTo>
                      <a:pt x="53914" y="3"/>
                    </a:moveTo>
                    <a:cubicBezTo>
                      <a:pt x="83918" y="288"/>
                      <a:pt x="108302" y="25053"/>
                      <a:pt x="107730" y="54771"/>
                    </a:cubicBezTo>
                    <a:cubicBezTo>
                      <a:pt x="107159" y="84299"/>
                      <a:pt x="81441" y="108873"/>
                      <a:pt x="52009" y="107826"/>
                    </a:cubicBezTo>
                    <a:cubicBezTo>
                      <a:pt x="23243" y="106778"/>
                      <a:pt x="479" y="83251"/>
                      <a:pt x="3" y="54200"/>
                    </a:cubicBezTo>
                    <a:cubicBezTo>
                      <a:pt x="-283" y="23910"/>
                      <a:pt x="23624" y="-283"/>
                      <a:pt x="53914" y="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9A46A569-ECE9-CCC1-8493-888C95277B83}"/>
                  </a:ext>
                </a:extLst>
              </p:cNvPr>
              <p:cNvSpPr/>
              <p:nvPr/>
            </p:nvSpPr>
            <p:spPr>
              <a:xfrm>
                <a:off x="5948830" y="3037520"/>
                <a:ext cx="296616" cy="295753"/>
              </a:xfrm>
              <a:custGeom>
                <a:avLst/>
                <a:gdLst>
                  <a:gd name="connsiteX0" fmla="*/ 147646 w 296616"/>
                  <a:gd name="connsiteY0" fmla="*/ 295753 h 295753"/>
                  <a:gd name="connsiteX1" fmla="*/ 8 w 296616"/>
                  <a:gd name="connsiteY1" fmla="*/ 146496 h 295753"/>
                  <a:gd name="connsiteX2" fmla="*/ 147550 w 296616"/>
                  <a:gd name="connsiteY2" fmla="*/ 2 h 295753"/>
                  <a:gd name="connsiteX3" fmla="*/ 296617 w 296616"/>
                  <a:gd name="connsiteY3" fmla="*/ 148020 h 295753"/>
                  <a:gd name="connsiteX4" fmla="*/ 147646 w 296616"/>
                  <a:gd name="connsiteY4" fmla="*/ 295753 h 295753"/>
                  <a:gd name="connsiteX5" fmla="*/ 147360 w 296616"/>
                  <a:gd name="connsiteY5" fmla="*/ 215171 h 295753"/>
                  <a:gd name="connsiteX6" fmla="*/ 215845 w 296616"/>
                  <a:gd name="connsiteY6" fmla="*/ 149735 h 295753"/>
                  <a:gd name="connsiteX7" fmla="*/ 150694 w 296616"/>
                  <a:gd name="connsiteY7" fmla="*/ 81059 h 295753"/>
                  <a:gd name="connsiteX8" fmla="*/ 80780 w 296616"/>
                  <a:gd name="connsiteY8" fmla="*/ 147830 h 295753"/>
                  <a:gd name="connsiteX9" fmla="*/ 147360 w 296616"/>
                  <a:gd name="connsiteY9" fmla="*/ 215171 h 29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616" h="295753">
                    <a:moveTo>
                      <a:pt x="147646" y="295753"/>
                    </a:moveTo>
                    <a:cubicBezTo>
                      <a:pt x="64874" y="295467"/>
                      <a:pt x="-849" y="228983"/>
                      <a:pt x="8" y="146496"/>
                    </a:cubicBezTo>
                    <a:cubicBezTo>
                      <a:pt x="866" y="64867"/>
                      <a:pt x="65731" y="383"/>
                      <a:pt x="147550" y="2"/>
                    </a:cubicBezTo>
                    <a:cubicBezTo>
                      <a:pt x="230228" y="-379"/>
                      <a:pt x="296712" y="65629"/>
                      <a:pt x="296617" y="148020"/>
                    </a:cubicBezTo>
                    <a:cubicBezTo>
                      <a:pt x="296617" y="231078"/>
                      <a:pt x="231085" y="296039"/>
                      <a:pt x="147646" y="295753"/>
                    </a:cubicBezTo>
                    <a:close/>
                    <a:moveTo>
                      <a:pt x="147360" y="215171"/>
                    </a:moveTo>
                    <a:cubicBezTo>
                      <a:pt x="184603" y="215648"/>
                      <a:pt x="214702" y="186882"/>
                      <a:pt x="215845" y="149735"/>
                    </a:cubicBezTo>
                    <a:cubicBezTo>
                      <a:pt x="216988" y="112968"/>
                      <a:pt x="187746" y="82202"/>
                      <a:pt x="150694" y="81059"/>
                    </a:cubicBezTo>
                    <a:cubicBezTo>
                      <a:pt x="112213" y="79821"/>
                      <a:pt x="80780" y="109825"/>
                      <a:pt x="80780" y="147830"/>
                    </a:cubicBezTo>
                    <a:cubicBezTo>
                      <a:pt x="80685" y="184691"/>
                      <a:pt x="110403" y="214695"/>
                      <a:pt x="147360" y="215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38" name="!!图片 56">
            <a:extLst>
              <a:ext uri="{FF2B5EF4-FFF2-40B4-BE49-F238E27FC236}">
                <a16:creationId xmlns:a16="http://schemas.microsoft.com/office/drawing/2014/main" id="{593C1291-645C-C0D4-187E-96098D63E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64" y="5677741"/>
            <a:ext cx="996805" cy="252133"/>
          </a:xfrm>
          <a:prstGeom prst="rect">
            <a:avLst/>
          </a:prstGeom>
        </p:spPr>
      </p:pic>
      <p:sp>
        <p:nvSpPr>
          <p:cNvPr id="39" name="!!矩形: 对角圆角 22">
            <a:extLst>
              <a:ext uri="{FF2B5EF4-FFF2-40B4-BE49-F238E27FC236}">
                <a16:creationId xmlns:a16="http://schemas.microsoft.com/office/drawing/2014/main" id="{A17AA334-2E17-0E6E-C301-26B5B97F1DF8}"/>
              </a:ext>
            </a:extLst>
          </p:cNvPr>
          <p:cNvSpPr/>
          <p:nvPr/>
        </p:nvSpPr>
        <p:spPr>
          <a:xfrm>
            <a:off x="6870165" y="3568294"/>
            <a:ext cx="1010035" cy="382116"/>
          </a:xfrm>
          <a:prstGeom prst="round2DiagRect">
            <a:avLst/>
          </a:prstGeom>
          <a:solidFill>
            <a:srgbClr val="41B883"/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编译</a:t>
            </a:r>
          </a:p>
        </p:txBody>
      </p:sp>
      <p:sp>
        <p:nvSpPr>
          <p:cNvPr id="40" name="!!矩形: 对角圆角 23">
            <a:extLst>
              <a:ext uri="{FF2B5EF4-FFF2-40B4-BE49-F238E27FC236}">
                <a16:creationId xmlns:a16="http://schemas.microsoft.com/office/drawing/2014/main" id="{B3A7A1D9-5128-2142-A858-02F99926A9E5}"/>
              </a:ext>
            </a:extLst>
          </p:cNvPr>
          <p:cNvSpPr/>
          <p:nvPr/>
        </p:nvSpPr>
        <p:spPr>
          <a:xfrm>
            <a:off x="8007003" y="3572855"/>
            <a:ext cx="1010035" cy="382116"/>
          </a:xfrm>
          <a:prstGeom prst="round2DiagRect">
            <a:avLst/>
          </a:prstGeom>
          <a:solidFill>
            <a:srgbClr val="41B883"/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测试</a:t>
            </a:r>
          </a:p>
        </p:txBody>
      </p:sp>
      <p:sp>
        <p:nvSpPr>
          <p:cNvPr id="41" name="!!矩形: 对角圆角 24">
            <a:extLst>
              <a:ext uri="{FF2B5EF4-FFF2-40B4-BE49-F238E27FC236}">
                <a16:creationId xmlns:a16="http://schemas.microsoft.com/office/drawing/2014/main" id="{80E19977-E8DA-84D7-E9FD-9E4D14F3DEAC}"/>
              </a:ext>
            </a:extLst>
          </p:cNvPr>
          <p:cNvSpPr/>
          <p:nvPr/>
        </p:nvSpPr>
        <p:spPr>
          <a:xfrm>
            <a:off x="9143841" y="3568294"/>
            <a:ext cx="1010035" cy="382116"/>
          </a:xfrm>
          <a:prstGeom prst="round2DiagRect">
            <a:avLst/>
          </a:prstGeom>
          <a:solidFill>
            <a:srgbClr val="41B883"/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打包</a:t>
            </a:r>
          </a:p>
        </p:txBody>
      </p:sp>
      <p:sp>
        <p:nvSpPr>
          <p:cNvPr id="42" name="!!矩形: 对角圆角 25">
            <a:extLst>
              <a:ext uri="{FF2B5EF4-FFF2-40B4-BE49-F238E27FC236}">
                <a16:creationId xmlns:a16="http://schemas.microsoft.com/office/drawing/2014/main" id="{155411D3-3D74-CFEA-2304-956637A99FCC}"/>
              </a:ext>
            </a:extLst>
          </p:cNvPr>
          <p:cNvSpPr/>
          <p:nvPr/>
        </p:nvSpPr>
        <p:spPr>
          <a:xfrm>
            <a:off x="10280679" y="3553462"/>
            <a:ext cx="1010035" cy="382116"/>
          </a:xfrm>
          <a:prstGeom prst="round2DiagRect">
            <a:avLst/>
          </a:prstGeom>
          <a:solidFill>
            <a:srgbClr val="41B883"/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黑体"/>
                <a:cs typeface="阿里巴巴普惠体" panose="00020600040101010101" pitchFamily="18" charset="-122"/>
              </a:rPr>
              <a:t>发布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39E66A4-0AA5-D227-B3D6-BCDFAB09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43" y="3235123"/>
            <a:ext cx="2595238" cy="1080508"/>
          </a:xfrm>
          <a:prstGeom prst="roundRect">
            <a:avLst>
              <a:gd name="adj" fmla="val 7635"/>
            </a:avLst>
          </a:prstGeom>
          <a:ln w="6350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09133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713A3-ED30-158C-606C-3AE015FA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Maven</a:t>
            </a:r>
            <a:r>
              <a:rPr lang="zh-CN" altLang="en-US"/>
              <a:t>的作用</a:t>
            </a:r>
          </a:p>
        </p:txBody>
      </p:sp>
      <p:sp>
        <p:nvSpPr>
          <p:cNvPr id="27" name="!!矩形: 圆角 3">
            <a:extLst>
              <a:ext uri="{FF2B5EF4-FFF2-40B4-BE49-F238E27FC236}">
                <a16:creationId xmlns:a16="http://schemas.microsoft.com/office/drawing/2014/main" id="{3C1A2E29-2086-FBE6-9F68-58BC0FEE490A}"/>
              </a:ext>
            </a:extLst>
          </p:cNvPr>
          <p:cNvSpPr/>
          <p:nvPr/>
        </p:nvSpPr>
        <p:spPr>
          <a:xfrm>
            <a:off x="863281" y="1924597"/>
            <a:ext cx="2478088" cy="4083684"/>
          </a:xfrm>
          <a:prstGeom prst="roundRect">
            <a:avLst>
              <a:gd name="adj" fmla="val 5602"/>
            </a:avLst>
          </a:prstGeom>
          <a:gradFill>
            <a:gsLst>
              <a:gs pos="0">
                <a:srgbClr val="4F81BD">
                  <a:lumMod val="10000"/>
                  <a:lumOff val="90000"/>
                </a:srgbClr>
              </a:gs>
              <a:gs pos="100000">
                <a:srgbClr val="C0504D">
                  <a:lumMod val="10000"/>
                  <a:lumOff val="90000"/>
                </a:srgbClr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28" name="!!组合 4">
            <a:extLst>
              <a:ext uri="{FF2B5EF4-FFF2-40B4-BE49-F238E27FC236}">
                <a16:creationId xmlns:a16="http://schemas.microsoft.com/office/drawing/2014/main" id="{B1A45DFE-79D7-60AC-26E2-78A84D3D098E}"/>
              </a:ext>
            </a:extLst>
          </p:cNvPr>
          <p:cNvGrpSpPr/>
          <p:nvPr/>
        </p:nvGrpSpPr>
        <p:grpSpPr>
          <a:xfrm>
            <a:off x="1003123" y="2296206"/>
            <a:ext cx="2214281" cy="3238932"/>
            <a:chOff x="8229215" y="2143806"/>
            <a:chExt cx="2214281" cy="323893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C4F4001-E932-242E-9E69-7A187FDCF52B}"/>
                </a:ext>
              </a:extLst>
            </p:cNvPr>
            <p:cNvSpPr txBox="1"/>
            <p:nvPr/>
          </p:nvSpPr>
          <p:spPr>
            <a:xfrm>
              <a:off x="8344057" y="3369687"/>
              <a:ext cx="196428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11BCD1"/>
                      </a:gs>
                      <a:gs pos="0">
                        <a:srgbClr val="18BBA1"/>
                      </a:gs>
                    </a:gsLst>
                    <a:lin ang="0" scaled="1"/>
                  </a:gradFill>
                  <a:effectLst/>
                  <a:uLnTx/>
                  <a:uFillTx/>
                </a:rPr>
                <a:t>项目构建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1BCD1"/>
                    </a:gs>
                    <a:gs pos="0">
                      <a:srgbClr val="18BBA1"/>
                    </a:gs>
                  </a:gsLst>
                  <a:lin ang="0" scaled="1"/>
                </a:gradFill>
                <a:effectLst/>
                <a:uLnTx/>
                <a:uFillTx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6D57777-0D85-59CA-C964-2E70A5AB11AB}"/>
                </a:ext>
              </a:extLst>
            </p:cNvPr>
            <p:cNvSpPr txBox="1"/>
            <p:nvPr/>
          </p:nvSpPr>
          <p:spPr>
            <a:xfrm>
              <a:off x="8229215" y="4350468"/>
              <a:ext cx="2214281" cy="1032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标准化的跨平台（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Linux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Windows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MacOS</a:t>
              </a:r>
              <a:r>
                <a: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</a:rPr>
                <a:t>）的自动化项目构建方式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313AE45-0487-4CCB-6117-082453ED77E7}"/>
                </a:ext>
              </a:extLst>
            </p:cNvPr>
            <p:cNvCxnSpPr>
              <a:cxnSpLocks/>
            </p:cNvCxnSpPr>
            <p:nvPr/>
          </p:nvCxnSpPr>
          <p:spPr>
            <a:xfrm>
              <a:off x="8456978" y="3897118"/>
              <a:ext cx="1758757" cy="0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4F81BD"/>
                  </a:gs>
                  <a:gs pos="100000">
                    <a:srgbClr val="C0504D"/>
                  </a:gs>
                </a:gsLst>
                <a:lin ang="5400000" scaled="1"/>
              </a:gradFill>
              <a:prstDash val="solid"/>
            </a:ln>
            <a:effectLst/>
          </p:spPr>
        </p:cxn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CC20711-954B-78DA-A19B-BA531A7C5A94}"/>
                </a:ext>
              </a:extLst>
            </p:cNvPr>
            <p:cNvGrpSpPr/>
            <p:nvPr/>
          </p:nvGrpSpPr>
          <p:grpSpPr>
            <a:xfrm>
              <a:off x="8968521" y="2143806"/>
              <a:ext cx="715352" cy="714835"/>
              <a:chOff x="4724196" y="2057400"/>
              <a:chExt cx="2745469" cy="2743485"/>
            </a:xfrm>
            <a:gradFill>
              <a:gsLst>
                <a:gs pos="100000">
                  <a:srgbClr val="C0504D"/>
                </a:gs>
                <a:gs pos="0">
                  <a:srgbClr val="4F81BD"/>
                </a:gs>
              </a:gsLst>
              <a:lin ang="0" scaled="1"/>
            </a:gradFill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04B7F508-6D67-DC63-2DEF-0179F7295F27}"/>
                  </a:ext>
                </a:extLst>
              </p:cNvPr>
              <p:cNvSpPr/>
              <p:nvPr/>
            </p:nvSpPr>
            <p:spPr>
              <a:xfrm>
                <a:off x="4724196" y="3308883"/>
                <a:ext cx="2745469" cy="1492002"/>
              </a:xfrm>
              <a:custGeom>
                <a:avLst/>
                <a:gdLst>
                  <a:gd name="connsiteX0" fmla="*/ 2034363 w 2745469"/>
                  <a:gd name="connsiteY0" fmla="*/ 1149102 h 1492002"/>
                  <a:gd name="connsiteX1" fmla="*/ 2034363 w 2745469"/>
                  <a:gd name="connsiteY1" fmla="*/ 932504 h 1492002"/>
                  <a:gd name="connsiteX2" fmla="*/ 1967879 w 2745469"/>
                  <a:gd name="connsiteY2" fmla="*/ 938790 h 1492002"/>
                  <a:gd name="connsiteX3" fmla="*/ 1911967 w 2745469"/>
                  <a:gd name="connsiteY3" fmla="*/ 889355 h 1492002"/>
                  <a:gd name="connsiteX4" fmla="*/ 1911872 w 2745469"/>
                  <a:gd name="connsiteY4" fmla="*/ 640753 h 1492002"/>
                  <a:gd name="connsiteX5" fmla="*/ 1960925 w 2745469"/>
                  <a:gd name="connsiteY5" fmla="*/ 587984 h 1492002"/>
                  <a:gd name="connsiteX6" fmla="*/ 2028934 w 2745469"/>
                  <a:gd name="connsiteY6" fmla="*/ 579698 h 1492002"/>
                  <a:gd name="connsiteX7" fmla="*/ 2036078 w 2745469"/>
                  <a:gd name="connsiteY7" fmla="*/ 574935 h 1492002"/>
                  <a:gd name="connsiteX8" fmla="*/ 2036078 w 2745469"/>
                  <a:gd name="connsiteY8" fmla="*/ 542645 h 1492002"/>
                  <a:gd name="connsiteX9" fmla="*/ 2036078 w 2745469"/>
                  <a:gd name="connsiteY9" fmla="*/ 65443 h 1492002"/>
                  <a:gd name="connsiteX10" fmla="*/ 2036268 w 2745469"/>
                  <a:gd name="connsiteY10" fmla="*/ 42583 h 1492002"/>
                  <a:gd name="connsiteX11" fmla="*/ 2076559 w 2745469"/>
                  <a:gd name="connsiteY11" fmla="*/ 101 h 1492002"/>
                  <a:gd name="connsiteX12" fmla="*/ 2116183 w 2745469"/>
                  <a:gd name="connsiteY12" fmla="*/ 43154 h 1492002"/>
                  <a:gd name="connsiteX13" fmla="*/ 2116373 w 2745469"/>
                  <a:gd name="connsiteY13" fmla="*/ 119354 h 1492002"/>
                  <a:gd name="connsiteX14" fmla="*/ 2258391 w 2745469"/>
                  <a:gd name="connsiteY14" fmla="*/ 142595 h 1492002"/>
                  <a:gd name="connsiteX15" fmla="*/ 2611864 w 2745469"/>
                  <a:gd name="connsiteY15" fmla="*/ 242227 h 1492002"/>
                  <a:gd name="connsiteX16" fmla="*/ 2678634 w 2745469"/>
                  <a:gd name="connsiteY16" fmla="*/ 280517 h 1492002"/>
                  <a:gd name="connsiteX17" fmla="*/ 2745309 w 2745469"/>
                  <a:gd name="connsiteY17" fmla="*/ 411105 h 1492002"/>
                  <a:gd name="connsiteX18" fmla="*/ 2745119 w 2745469"/>
                  <a:gd name="connsiteY18" fmla="*/ 636848 h 1492002"/>
                  <a:gd name="connsiteX19" fmla="*/ 2685111 w 2745469"/>
                  <a:gd name="connsiteY19" fmla="*/ 755815 h 1492002"/>
                  <a:gd name="connsiteX20" fmla="*/ 2542998 w 2745469"/>
                  <a:gd name="connsiteY20" fmla="*/ 827348 h 1492002"/>
                  <a:gd name="connsiteX21" fmla="*/ 2162379 w 2745469"/>
                  <a:gd name="connsiteY21" fmla="*/ 914978 h 1492002"/>
                  <a:gd name="connsiteX22" fmla="*/ 2116659 w 2745469"/>
                  <a:gd name="connsiteY22" fmla="*/ 967937 h 1492002"/>
                  <a:gd name="connsiteX23" fmla="*/ 2116659 w 2745469"/>
                  <a:gd name="connsiteY23" fmla="*/ 1325124 h 1492002"/>
                  <a:gd name="connsiteX24" fmla="*/ 1950924 w 2745469"/>
                  <a:gd name="connsiteY24" fmla="*/ 1492002 h 1492002"/>
                  <a:gd name="connsiteX25" fmla="*/ 793637 w 2745469"/>
                  <a:gd name="connsiteY25" fmla="*/ 1492002 h 1492002"/>
                  <a:gd name="connsiteX26" fmla="*/ 628854 w 2745469"/>
                  <a:gd name="connsiteY26" fmla="*/ 1327124 h 1492002"/>
                  <a:gd name="connsiteX27" fmla="*/ 629521 w 2745469"/>
                  <a:gd name="connsiteY27" fmla="*/ 949934 h 1492002"/>
                  <a:gd name="connsiteX28" fmla="*/ 601898 w 2745469"/>
                  <a:gd name="connsiteY28" fmla="*/ 917359 h 1492002"/>
                  <a:gd name="connsiteX29" fmla="*/ 233948 w 2745469"/>
                  <a:gd name="connsiteY29" fmla="*/ 837539 h 1492002"/>
                  <a:gd name="connsiteX30" fmla="*/ 73356 w 2745469"/>
                  <a:gd name="connsiteY30" fmla="*/ 765245 h 1492002"/>
                  <a:gd name="connsiteX31" fmla="*/ 204 w 2745469"/>
                  <a:gd name="connsiteY31" fmla="*/ 630085 h 1492002"/>
                  <a:gd name="connsiteX32" fmla="*/ 204 w 2745469"/>
                  <a:gd name="connsiteY32" fmla="*/ 410153 h 1492002"/>
                  <a:gd name="connsiteX33" fmla="*/ 68308 w 2745469"/>
                  <a:gd name="connsiteY33" fmla="*/ 280994 h 1492002"/>
                  <a:gd name="connsiteX34" fmla="*/ 257665 w 2745469"/>
                  <a:gd name="connsiteY34" fmla="*/ 196983 h 1492002"/>
                  <a:gd name="connsiteX35" fmla="*/ 592469 w 2745469"/>
                  <a:gd name="connsiteY35" fmla="*/ 125831 h 1492002"/>
                  <a:gd name="connsiteX36" fmla="*/ 629044 w 2745469"/>
                  <a:gd name="connsiteY36" fmla="*/ 119354 h 1492002"/>
                  <a:gd name="connsiteX37" fmla="*/ 629140 w 2745469"/>
                  <a:gd name="connsiteY37" fmla="*/ 47822 h 1492002"/>
                  <a:gd name="connsiteX38" fmla="*/ 669907 w 2745469"/>
                  <a:gd name="connsiteY38" fmla="*/ 6 h 1492002"/>
                  <a:gd name="connsiteX39" fmla="*/ 709340 w 2745469"/>
                  <a:gd name="connsiteY39" fmla="*/ 49155 h 1492002"/>
                  <a:gd name="connsiteX40" fmla="*/ 708769 w 2745469"/>
                  <a:gd name="connsiteY40" fmla="*/ 546360 h 1492002"/>
                  <a:gd name="connsiteX41" fmla="*/ 742773 w 2745469"/>
                  <a:gd name="connsiteY41" fmla="*/ 583889 h 1492002"/>
                  <a:gd name="connsiteX42" fmla="*/ 1298843 w 2745469"/>
                  <a:gd name="connsiteY42" fmla="*/ 614940 h 1492002"/>
                  <a:gd name="connsiteX43" fmla="*/ 1332275 w 2745469"/>
                  <a:gd name="connsiteY43" fmla="*/ 615035 h 1492002"/>
                  <a:gd name="connsiteX44" fmla="*/ 1333228 w 2745469"/>
                  <a:gd name="connsiteY44" fmla="*/ 543026 h 1492002"/>
                  <a:gd name="connsiteX45" fmla="*/ 1355326 w 2745469"/>
                  <a:gd name="connsiteY45" fmla="*/ 498735 h 1492002"/>
                  <a:gd name="connsiteX46" fmla="*/ 1404094 w 2745469"/>
                  <a:gd name="connsiteY46" fmla="*/ 505974 h 1492002"/>
                  <a:gd name="connsiteX47" fmla="*/ 1746613 w 2745469"/>
                  <a:gd name="connsiteY47" fmla="*/ 753910 h 1492002"/>
                  <a:gd name="connsiteX48" fmla="*/ 1746803 w 2745469"/>
                  <a:gd name="connsiteY48" fmla="*/ 828872 h 1492002"/>
                  <a:gd name="connsiteX49" fmla="*/ 1402284 w 2745469"/>
                  <a:gd name="connsiteY49" fmla="*/ 1078903 h 1492002"/>
                  <a:gd name="connsiteX50" fmla="*/ 1355993 w 2745469"/>
                  <a:gd name="connsiteY50" fmla="*/ 1085380 h 1492002"/>
                  <a:gd name="connsiteX51" fmla="*/ 1333418 w 2745469"/>
                  <a:gd name="connsiteY51" fmla="*/ 1044137 h 1492002"/>
                  <a:gd name="connsiteX52" fmla="*/ 1332466 w 2745469"/>
                  <a:gd name="connsiteY52" fmla="*/ 972223 h 1492002"/>
                  <a:gd name="connsiteX53" fmla="*/ 712198 w 2745469"/>
                  <a:gd name="connsiteY53" fmla="*/ 937361 h 1492002"/>
                  <a:gd name="connsiteX54" fmla="*/ 712198 w 2745469"/>
                  <a:gd name="connsiteY54" fmla="*/ 1149102 h 1492002"/>
                  <a:gd name="connsiteX55" fmla="*/ 2034363 w 2745469"/>
                  <a:gd name="connsiteY55" fmla="*/ 1149102 h 1492002"/>
                  <a:gd name="connsiteX56" fmla="*/ 1415905 w 2745469"/>
                  <a:gd name="connsiteY56" fmla="*/ 612749 h 1492002"/>
                  <a:gd name="connsiteX57" fmla="*/ 1413428 w 2745469"/>
                  <a:gd name="connsiteY57" fmla="*/ 635324 h 1492002"/>
                  <a:gd name="connsiteX58" fmla="*/ 1350468 w 2745469"/>
                  <a:gd name="connsiteY58" fmla="*/ 696188 h 1492002"/>
                  <a:gd name="connsiteX59" fmla="*/ 559226 w 2745469"/>
                  <a:gd name="connsiteY59" fmla="*/ 640086 h 1492002"/>
                  <a:gd name="connsiteX60" fmla="*/ 88977 w 2745469"/>
                  <a:gd name="connsiteY60" fmla="*/ 507308 h 1492002"/>
                  <a:gd name="connsiteX61" fmla="*/ 81452 w 2745469"/>
                  <a:gd name="connsiteY61" fmla="*/ 508355 h 1492002"/>
                  <a:gd name="connsiteX62" fmla="*/ 80786 w 2745469"/>
                  <a:gd name="connsiteY62" fmla="*/ 630275 h 1492002"/>
                  <a:gd name="connsiteX63" fmla="*/ 117647 w 2745469"/>
                  <a:gd name="connsiteY63" fmla="*/ 698093 h 1492002"/>
                  <a:gd name="connsiteX64" fmla="*/ 271476 w 2745469"/>
                  <a:gd name="connsiteY64" fmla="*/ 764673 h 1492002"/>
                  <a:gd name="connsiteX65" fmla="*/ 998138 w 2745469"/>
                  <a:gd name="connsiteY65" fmla="*/ 874401 h 1492002"/>
                  <a:gd name="connsiteX66" fmla="*/ 1363517 w 2745469"/>
                  <a:gd name="connsiteY66" fmla="*/ 886117 h 1492002"/>
                  <a:gd name="connsiteX67" fmla="*/ 1413238 w 2745469"/>
                  <a:gd name="connsiteY67" fmla="*/ 934599 h 1492002"/>
                  <a:gd name="connsiteX68" fmla="*/ 1415143 w 2745469"/>
                  <a:gd name="connsiteY68" fmla="*/ 970413 h 1492002"/>
                  <a:gd name="connsiteX69" fmla="*/ 1661269 w 2745469"/>
                  <a:gd name="connsiteY69" fmla="*/ 791248 h 1492002"/>
                  <a:gd name="connsiteX70" fmla="*/ 1415905 w 2745469"/>
                  <a:gd name="connsiteY70" fmla="*/ 612749 h 1492002"/>
                  <a:gd name="connsiteX71" fmla="*/ 2035697 w 2745469"/>
                  <a:gd name="connsiteY71" fmla="*/ 1235589 h 1492002"/>
                  <a:gd name="connsiteX72" fmla="*/ 709817 w 2745469"/>
                  <a:gd name="connsiteY72" fmla="*/ 1235589 h 1492002"/>
                  <a:gd name="connsiteX73" fmla="*/ 709817 w 2745469"/>
                  <a:gd name="connsiteY73" fmla="*/ 1321028 h 1492002"/>
                  <a:gd name="connsiteX74" fmla="*/ 800304 w 2745469"/>
                  <a:gd name="connsiteY74" fmla="*/ 1411897 h 1492002"/>
                  <a:gd name="connsiteX75" fmla="*/ 1943114 w 2745469"/>
                  <a:gd name="connsiteY75" fmla="*/ 1411897 h 1492002"/>
                  <a:gd name="connsiteX76" fmla="*/ 1968831 w 2745469"/>
                  <a:gd name="connsiteY76" fmla="*/ 1411611 h 1492002"/>
                  <a:gd name="connsiteX77" fmla="*/ 2035316 w 2745469"/>
                  <a:gd name="connsiteY77" fmla="*/ 1346079 h 1492002"/>
                  <a:gd name="connsiteX78" fmla="*/ 2035697 w 2745469"/>
                  <a:gd name="connsiteY78" fmla="*/ 1235589 h 1492002"/>
                  <a:gd name="connsiteX79" fmla="*/ 2664442 w 2745469"/>
                  <a:gd name="connsiteY79" fmla="*/ 512546 h 1492002"/>
                  <a:gd name="connsiteX80" fmla="*/ 2419364 w 2745469"/>
                  <a:gd name="connsiteY80" fmla="*/ 592461 h 1492002"/>
                  <a:gd name="connsiteX81" fmla="*/ 2020457 w 2745469"/>
                  <a:gd name="connsiteY81" fmla="*/ 661994 h 1492002"/>
                  <a:gd name="connsiteX82" fmla="*/ 1992263 w 2745469"/>
                  <a:gd name="connsiteY82" fmla="*/ 693712 h 1492002"/>
                  <a:gd name="connsiteX83" fmla="*/ 1992643 w 2745469"/>
                  <a:gd name="connsiteY83" fmla="*/ 779342 h 1492002"/>
                  <a:gd name="connsiteX84" fmla="*/ 1992643 w 2745469"/>
                  <a:gd name="connsiteY84" fmla="*/ 851446 h 1492002"/>
                  <a:gd name="connsiteX85" fmla="*/ 2006455 w 2745469"/>
                  <a:gd name="connsiteY85" fmla="*/ 852970 h 1492002"/>
                  <a:gd name="connsiteX86" fmla="*/ 2514804 w 2745469"/>
                  <a:gd name="connsiteY86" fmla="*/ 751433 h 1492002"/>
                  <a:gd name="connsiteX87" fmla="*/ 2636819 w 2745469"/>
                  <a:gd name="connsiteY87" fmla="*/ 690664 h 1492002"/>
                  <a:gd name="connsiteX88" fmla="*/ 2663203 w 2745469"/>
                  <a:gd name="connsiteY88" fmla="*/ 650278 h 1492002"/>
                  <a:gd name="connsiteX89" fmla="*/ 2664442 w 2745469"/>
                  <a:gd name="connsiteY89" fmla="*/ 512546 h 1492002"/>
                  <a:gd name="connsiteX90" fmla="*/ 628664 w 2745469"/>
                  <a:gd name="connsiteY90" fmla="*/ 201174 h 1492002"/>
                  <a:gd name="connsiteX91" fmla="*/ 468548 w 2745469"/>
                  <a:gd name="connsiteY91" fmla="*/ 228511 h 1492002"/>
                  <a:gd name="connsiteX92" fmla="*/ 157367 w 2745469"/>
                  <a:gd name="connsiteY92" fmla="*/ 320427 h 1492002"/>
                  <a:gd name="connsiteX93" fmla="*/ 92311 w 2745469"/>
                  <a:gd name="connsiteY93" fmla="*/ 365766 h 1492002"/>
                  <a:gd name="connsiteX94" fmla="*/ 92406 w 2745469"/>
                  <a:gd name="connsiteY94" fmla="*/ 405104 h 1492002"/>
                  <a:gd name="connsiteX95" fmla="*/ 207563 w 2745469"/>
                  <a:gd name="connsiteY95" fmla="*/ 471494 h 1492002"/>
                  <a:gd name="connsiteX96" fmla="*/ 270047 w 2745469"/>
                  <a:gd name="connsiteY96" fmla="*/ 462826 h 1492002"/>
                  <a:gd name="connsiteX97" fmla="*/ 602565 w 2745469"/>
                  <a:gd name="connsiteY97" fmla="*/ 394341 h 1492002"/>
                  <a:gd name="connsiteX98" fmla="*/ 627521 w 2745469"/>
                  <a:gd name="connsiteY98" fmla="*/ 379196 h 1492002"/>
                  <a:gd name="connsiteX99" fmla="*/ 628664 w 2745469"/>
                  <a:gd name="connsiteY99" fmla="*/ 201174 h 1492002"/>
                  <a:gd name="connsiteX100" fmla="*/ 2116945 w 2745469"/>
                  <a:gd name="connsiteY100" fmla="*/ 200222 h 1492002"/>
                  <a:gd name="connsiteX101" fmla="*/ 2116469 w 2745469"/>
                  <a:gd name="connsiteY101" fmla="*/ 361480 h 1492002"/>
                  <a:gd name="connsiteX102" fmla="*/ 2145139 w 2745469"/>
                  <a:gd name="connsiteY102" fmla="*/ 396056 h 1492002"/>
                  <a:gd name="connsiteX103" fmla="*/ 2507851 w 2745469"/>
                  <a:gd name="connsiteY103" fmla="*/ 472541 h 1492002"/>
                  <a:gd name="connsiteX104" fmla="*/ 2527091 w 2745469"/>
                  <a:gd name="connsiteY104" fmla="*/ 475304 h 1492002"/>
                  <a:gd name="connsiteX105" fmla="*/ 2655107 w 2745469"/>
                  <a:gd name="connsiteY105" fmla="*/ 403295 h 1492002"/>
                  <a:gd name="connsiteX106" fmla="*/ 2653869 w 2745469"/>
                  <a:gd name="connsiteY106" fmla="*/ 366242 h 1492002"/>
                  <a:gd name="connsiteX107" fmla="*/ 2593957 w 2745469"/>
                  <a:gd name="connsiteY107" fmla="*/ 323380 h 1492002"/>
                  <a:gd name="connsiteX108" fmla="*/ 2339354 w 2745469"/>
                  <a:gd name="connsiteY108" fmla="*/ 241084 h 1492002"/>
                  <a:gd name="connsiteX109" fmla="*/ 2116945 w 2745469"/>
                  <a:gd name="connsiteY109" fmla="*/ 200222 h 1492002"/>
                  <a:gd name="connsiteX110" fmla="*/ 2118374 w 2745469"/>
                  <a:gd name="connsiteY110" fmla="*/ 571125 h 1492002"/>
                  <a:gd name="connsiteX111" fmla="*/ 2363928 w 2745469"/>
                  <a:gd name="connsiteY111" fmla="*/ 525881 h 1492002"/>
                  <a:gd name="connsiteX112" fmla="*/ 2363261 w 2745469"/>
                  <a:gd name="connsiteY112" fmla="*/ 514832 h 1492002"/>
                  <a:gd name="connsiteX113" fmla="*/ 2118278 w 2745469"/>
                  <a:gd name="connsiteY113" fmla="*/ 471494 h 1492002"/>
                  <a:gd name="connsiteX114" fmla="*/ 2118374 w 2745469"/>
                  <a:gd name="connsiteY114" fmla="*/ 571125 h 1492002"/>
                  <a:gd name="connsiteX115" fmla="*/ 382633 w 2745469"/>
                  <a:gd name="connsiteY115" fmla="*/ 515213 h 1492002"/>
                  <a:gd name="connsiteX116" fmla="*/ 382633 w 2745469"/>
                  <a:gd name="connsiteY116" fmla="*/ 525977 h 1492002"/>
                  <a:gd name="connsiteX117" fmla="*/ 627140 w 2745469"/>
                  <a:gd name="connsiteY117" fmla="*/ 570744 h 1492002"/>
                  <a:gd name="connsiteX118" fmla="*/ 627140 w 2745469"/>
                  <a:gd name="connsiteY118" fmla="*/ 471494 h 1492002"/>
                  <a:gd name="connsiteX119" fmla="*/ 382633 w 2745469"/>
                  <a:gd name="connsiteY119" fmla="*/ 515213 h 14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2745469" h="1492002">
                    <a:moveTo>
                      <a:pt x="2034363" y="1149102"/>
                    </a:moveTo>
                    <a:cubicBezTo>
                      <a:pt x="2034363" y="1076236"/>
                      <a:pt x="2034363" y="1006227"/>
                      <a:pt x="2034363" y="932504"/>
                    </a:cubicBezTo>
                    <a:cubicBezTo>
                      <a:pt x="2010836" y="934790"/>
                      <a:pt x="1989405" y="937076"/>
                      <a:pt x="1967879" y="938790"/>
                    </a:cubicBezTo>
                    <a:cubicBezTo>
                      <a:pt x="1928255" y="941933"/>
                      <a:pt x="1912253" y="928408"/>
                      <a:pt x="1911967" y="889355"/>
                    </a:cubicBezTo>
                    <a:cubicBezTo>
                      <a:pt x="1911395" y="806488"/>
                      <a:pt x="1911491" y="723620"/>
                      <a:pt x="1911872" y="640753"/>
                    </a:cubicBezTo>
                    <a:cubicBezTo>
                      <a:pt x="1912062" y="603701"/>
                      <a:pt x="1923302" y="592366"/>
                      <a:pt x="1960925" y="587984"/>
                    </a:cubicBezTo>
                    <a:cubicBezTo>
                      <a:pt x="1983595" y="585317"/>
                      <a:pt x="2006264" y="582555"/>
                      <a:pt x="2028934" y="579698"/>
                    </a:cubicBezTo>
                    <a:cubicBezTo>
                      <a:pt x="2030648" y="579507"/>
                      <a:pt x="2032077" y="577697"/>
                      <a:pt x="2036078" y="574935"/>
                    </a:cubicBezTo>
                    <a:cubicBezTo>
                      <a:pt x="2036078" y="565220"/>
                      <a:pt x="2036078" y="553980"/>
                      <a:pt x="2036078" y="542645"/>
                    </a:cubicBezTo>
                    <a:cubicBezTo>
                      <a:pt x="2036078" y="383578"/>
                      <a:pt x="2036078" y="224510"/>
                      <a:pt x="2036078" y="65443"/>
                    </a:cubicBezTo>
                    <a:cubicBezTo>
                      <a:pt x="2036078" y="57823"/>
                      <a:pt x="2035792" y="50203"/>
                      <a:pt x="2036268" y="42583"/>
                    </a:cubicBezTo>
                    <a:cubicBezTo>
                      <a:pt x="2037792" y="16294"/>
                      <a:pt x="2053413" y="6"/>
                      <a:pt x="2076559" y="101"/>
                    </a:cubicBezTo>
                    <a:cubicBezTo>
                      <a:pt x="2099705" y="292"/>
                      <a:pt x="2115230" y="16389"/>
                      <a:pt x="2116183" y="43154"/>
                    </a:cubicBezTo>
                    <a:cubicBezTo>
                      <a:pt x="2117040" y="67729"/>
                      <a:pt x="2116373" y="92399"/>
                      <a:pt x="2116373" y="119354"/>
                    </a:cubicBezTo>
                    <a:cubicBezTo>
                      <a:pt x="2165046" y="127260"/>
                      <a:pt x="2211814" y="134594"/>
                      <a:pt x="2258391" y="142595"/>
                    </a:cubicBezTo>
                    <a:cubicBezTo>
                      <a:pt x="2379644" y="163550"/>
                      <a:pt x="2499564" y="189935"/>
                      <a:pt x="2611864" y="242227"/>
                    </a:cubicBezTo>
                    <a:cubicBezTo>
                      <a:pt x="2635010" y="252990"/>
                      <a:pt x="2657679" y="265849"/>
                      <a:pt x="2678634" y="280517"/>
                    </a:cubicBezTo>
                    <a:cubicBezTo>
                      <a:pt x="2723497" y="311950"/>
                      <a:pt x="2747690" y="353193"/>
                      <a:pt x="2745309" y="411105"/>
                    </a:cubicBezTo>
                    <a:cubicBezTo>
                      <a:pt x="2742166" y="486257"/>
                      <a:pt x="2742928" y="561600"/>
                      <a:pt x="2745119" y="636848"/>
                    </a:cubicBezTo>
                    <a:cubicBezTo>
                      <a:pt x="2746643" y="688759"/>
                      <a:pt x="2727116" y="729812"/>
                      <a:pt x="2685111" y="755815"/>
                    </a:cubicBezTo>
                    <a:cubicBezTo>
                      <a:pt x="2640153" y="783723"/>
                      <a:pt x="2592528" y="809345"/>
                      <a:pt x="2542998" y="827348"/>
                    </a:cubicBezTo>
                    <a:cubicBezTo>
                      <a:pt x="2420030" y="872020"/>
                      <a:pt x="2291443" y="894975"/>
                      <a:pt x="2162379" y="914978"/>
                    </a:cubicBezTo>
                    <a:cubicBezTo>
                      <a:pt x="2107039" y="923550"/>
                      <a:pt x="2116945" y="914406"/>
                      <a:pt x="2116659" y="967937"/>
                    </a:cubicBezTo>
                    <a:cubicBezTo>
                      <a:pt x="2116088" y="1086999"/>
                      <a:pt x="2116754" y="1206062"/>
                      <a:pt x="2116659" y="1325124"/>
                    </a:cubicBezTo>
                    <a:cubicBezTo>
                      <a:pt x="2116564" y="1432280"/>
                      <a:pt x="2057223" y="1492002"/>
                      <a:pt x="1950924" y="1492002"/>
                    </a:cubicBezTo>
                    <a:cubicBezTo>
                      <a:pt x="1565162" y="1492002"/>
                      <a:pt x="1179399" y="1492002"/>
                      <a:pt x="793637" y="1492002"/>
                    </a:cubicBezTo>
                    <a:cubicBezTo>
                      <a:pt x="689052" y="1492002"/>
                      <a:pt x="628854" y="1431709"/>
                      <a:pt x="628854" y="1327124"/>
                    </a:cubicBezTo>
                    <a:cubicBezTo>
                      <a:pt x="628854" y="1201394"/>
                      <a:pt x="628568" y="1075664"/>
                      <a:pt x="629521" y="949934"/>
                    </a:cubicBezTo>
                    <a:cubicBezTo>
                      <a:pt x="629711" y="928598"/>
                      <a:pt x="623520" y="921740"/>
                      <a:pt x="601898" y="917359"/>
                    </a:cubicBezTo>
                    <a:cubicBezTo>
                      <a:pt x="478835" y="892594"/>
                      <a:pt x="355296" y="869162"/>
                      <a:pt x="233948" y="837539"/>
                    </a:cubicBezTo>
                    <a:cubicBezTo>
                      <a:pt x="177845" y="822871"/>
                      <a:pt x="124601" y="793820"/>
                      <a:pt x="73356" y="765245"/>
                    </a:cubicBezTo>
                    <a:cubicBezTo>
                      <a:pt x="22778" y="736955"/>
                      <a:pt x="-2558" y="691712"/>
                      <a:pt x="204" y="630085"/>
                    </a:cubicBezTo>
                    <a:cubicBezTo>
                      <a:pt x="3442" y="556933"/>
                      <a:pt x="3442" y="483305"/>
                      <a:pt x="204" y="410153"/>
                    </a:cubicBezTo>
                    <a:cubicBezTo>
                      <a:pt x="-2368" y="351860"/>
                      <a:pt x="20873" y="307187"/>
                      <a:pt x="68308" y="280994"/>
                    </a:cubicBezTo>
                    <a:cubicBezTo>
                      <a:pt x="128696" y="247656"/>
                      <a:pt x="191752" y="214985"/>
                      <a:pt x="257665" y="196983"/>
                    </a:cubicBezTo>
                    <a:cubicBezTo>
                      <a:pt x="367583" y="166979"/>
                      <a:pt x="480740" y="148882"/>
                      <a:pt x="592469" y="125831"/>
                    </a:cubicBezTo>
                    <a:cubicBezTo>
                      <a:pt x="603613" y="123545"/>
                      <a:pt x="614852" y="121831"/>
                      <a:pt x="629044" y="119354"/>
                    </a:cubicBezTo>
                    <a:cubicBezTo>
                      <a:pt x="629044" y="94970"/>
                      <a:pt x="628664" y="71444"/>
                      <a:pt x="629140" y="47822"/>
                    </a:cubicBezTo>
                    <a:cubicBezTo>
                      <a:pt x="629711" y="17151"/>
                      <a:pt x="645047" y="-375"/>
                      <a:pt x="669907" y="6"/>
                    </a:cubicBezTo>
                    <a:cubicBezTo>
                      <a:pt x="694577" y="482"/>
                      <a:pt x="709245" y="18104"/>
                      <a:pt x="709340" y="49155"/>
                    </a:cubicBezTo>
                    <a:cubicBezTo>
                      <a:pt x="709531" y="214890"/>
                      <a:pt x="710102" y="380625"/>
                      <a:pt x="708769" y="546360"/>
                    </a:cubicBezTo>
                    <a:cubicBezTo>
                      <a:pt x="708578" y="573221"/>
                      <a:pt x="715817" y="582460"/>
                      <a:pt x="742773" y="583889"/>
                    </a:cubicBezTo>
                    <a:cubicBezTo>
                      <a:pt x="928130" y="593509"/>
                      <a:pt x="1113486" y="604463"/>
                      <a:pt x="1298843" y="614940"/>
                    </a:cubicBezTo>
                    <a:cubicBezTo>
                      <a:pt x="1308177" y="615512"/>
                      <a:pt x="1317607" y="615035"/>
                      <a:pt x="1332275" y="615035"/>
                    </a:cubicBezTo>
                    <a:cubicBezTo>
                      <a:pt x="1332275" y="589413"/>
                      <a:pt x="1329513" y="565696"/>
                      <a:pt x="1333228" y="543026"/>
                    </a:cubicBezTo>
                    <a:cubicBezTo>
                      <a:pt x="1335800" y="526929"/>
                      <a:pt x="1343324" y="505022"/>
                      <a:pt x="1355326" y="498735"/>
                    </a:cubicBezTo>
                    <a:cubicBezTo>
                      <a:pt x="1367327" y="492449"/>
                      <a:pt x="1391521" y="497116"/>
                      <a:pt x="1404094" y="505974"/>
                    </a:cubicBezTo>
                    <a:cubicBezTo>
                      <a:pt x="1519061" y="587413"/>
                      <a:pt x="1632980" y="670566"/>
                      <a:pt x="1746613" y="753910"/>
                    </a:cubicBezTo>
                    <a:cubicBezTo>
                      <a:pt x="1777950" y="776865"/>
                      <a:pt x="1777855" y="806012"/>
                      <a:pt x="1746803" y="828872"/>
                    </a:cubicBezTo>
                    <a:cubicBezTo>
                      <a:pt x="1632408" y="912787"/>
                      <a:pt x="1517918" y="996607"/>
                      <a:pt x="1402284" y="1078903"/>
                    </a:cubicBezTo>
                    <a:cubicBezTo>
                      <a:pt x="1390473" y="1087285"/>
                      <a:pt x="1367708" y="1091285"/>
                      <a:pt x="1355993" y="1085380"/>
                    </a:cubicBezTo>
                    <a:cubicBezTo>
                      <a:pt x="1344182" y="1079474"/>
                      <a:pt x="1335704" y="1059281"/>
                      <a:pt x="1333418" y="1044137"/>
                    </a:cubicBezTo>
                    <a:cubicBezTo>
                      <a:pt x="1329799" y="1020134"/>
                      <a:pt x="1332466" y="995178"/>
                      <a:pt x="1332466" y="972223"/>
                    </a:cubicBezTo>
                    <a:cubicBezTo>
                      <a:pt x="1124535" y="960507"/>
                      <a:pt x="919557" y="948982"/>
                      <a:pt x="712198" y="937361"/>
                    </a:cubicBezTo>
                    <a:cubicBezTo>
                      <a:pt x="712198" y="1004894"/>
                      <a:pt x="712198" y="1075664"/>
                      <a:pt x="712198" y="1149102"/>
                    </a:cubicBezTo>
                    <a:cubicBezTo>
                      <a:pt x="1151967" y="1149102"/>
                      <a:pt x="1592213" y="1149102"/>
                      <a:pt x="2034363" y="1149102"/>
                    </a:cubicBezTo>
                    <a:close/>
                    <a:moveTo>
                      <a:pt x="1415905" y="612749"/>
                    </a:moveTo>
                    <a:cubicBezTo>
                      <a:pt x="1414571" y="624656"/>
                      <a:pt x="1413619" y="629990"/>
                      <a:pt x="1413428" y="635324"/>
                    </a:cubicBezTo>
                    <a:cubicBezTo>
                      <a:pt x="1411428" y="687425"/>
                      <a:pt x="1402379" y="696665"/>
                      <a:pt x="1350468" y="696188"/>
                    </a:cubicBezTo>
                    <a:cubicBezTo>
                      <a:pt x="1085578" y="693902"/>
                      <a:pt x="821259" y="682091"/>
                      <a:pt x="559226" y="640086"/>
                    </a:cubicBezTo>
                    <a:cubicBezTo>
                      <a:pt x="397492" y="614178"/>
                      <a:pt x="236043" y="585794"/>
                      <a:pt x="88977" y="507308"/>
                    </a:cubicBezTo>
                    <a:cubicBezTo>
                      <a:pt x="87739" y="506641"/>
                      <a:pt x="85453" y="507784"/>
                      <a:pt x="81452" y="508355"/>
                    </a:cubicBezTo>
                    <a:cubicBezTo>
                      <a:pt x="81452" y="548837"/>
                      <a:pt x="83452" y="589699"/>
                      <a:pt x="80786" y="630275"/>
                    </a:cubicBezTo>
                    <a:cubicBezTo>
                      <a:pt x="78690" y="662279"/>
                      <a:pt x="91073" y="685330"/>
                      <a:pt x="117647" y="698093"/>
                    </a:cubicBezTo>
                    <a:cubicBezTo>
                      <a:pt x="168035" y="722287"/>
                      <a:pt x="218422" y="748385"/>
                      <a:pt x="271476" y="764673"/>
                    </a:cubicBezTo>
                    <a:cubicBezTo>
                      <a:pt x="508077" y="837158"/>
                      <a:pt x="752774" y="859733"/>
                      <a:pt x="998138" y="874401"/>
                    </a:cubicBezTo>
                    <a:cubicBezTo>
                      <a:pt x="1119677" y="881640"/>
                      <a:pt x="1241693" y="882402"/>
                      <a:pt x="1363517" y="886117"/>
                    </a:cubicBezTo>
                    <a:cubicBezTo>
                      <a:pt x="1397903" y="887165"/>
                      <a:pt x="1411809" y="900690"/>
                      <a:pt x="1413238" y="934599"/>
                    </a:cubicBezTo>
                    <a:cubicBezTo>
                      <a:pt x="1413619" y="944505"/>
                      <a:pt x="1414286" y="954411"/>
                      <a:pt x="1415143" y="970413"/>
                    </a:cubicBezTo>
                    <a:cubicBezTo>
                      <a:pt x="1499344" y="909167"/>
                      <a:pt x="1578782" y="851255"/>
                      <a:pt x="1661269" y="791248"/>
                    </a:cubicBezTo>
                    <a:cubicBezTo>
                      <a:pt x="1578973" y="731431"/>
                      <a:pt x="1499915" y="673900"/>
                      <a:pt x="1415905" y="612749"/>
                    </a:cubicBezTo>
                    <a:close/>
                    <a:moveTo>
                      <a:pt x="2035697" y="1235589"/>
                    </a:moveTo>
                    <a:cubicBezTo>
                      <a:pt x="1592117" y="1235589"/>
                      <a:pt x="1151967" y="1235589"/>
                      <a:pt x="709817" y="1235589"/>
                    </a:cubicBezTo>
                    <a:cubicBezTo>
                      <a:pt x="709817" y="1265974"/>
                      <a:pt x="709912" y="1293501"/>
                      <a:pt x="709817" y="1321028"/>
                    </a:cubicBezTo>
                    <a:cubicBezTo>
                      <a:pt x="709531" y="1388942"/>
                      <a:pt x="732296" y="1411897"/>
                      <a:pt x="800304" y="1411897"/>
                    </a:cubicBezTo>
                    <a:cubicBezTo>
                      <a:pt x="1181209" y="1411897"/>
                      <a:pt x="1562209" y="1411897"/>
                      <a:pt x="1943114" y="1411897"/>
                    </a:cubicBezTo>
                    <a:cubicBezTo>
                      <a:pt x="1951686" y="1411897"/>
                      <a:pt x="1960259" y="1412183"/>
                      <a:pt x="1968831" y="1411611"/>
                    </a:cubicBezTo>
                    <a:cubicBezTo>
                      <a:pt x="2006836" y="1408849"/>
                      <a:pt x="2033411" y="1384084"/>
                      <a:pt x="2035316" y="1346079"/>
                    </a:cubicBezTo>
                    <a:cubicBezTo>
                      <a:pt x="2037221" y="1309980"/>
                      <a:pt x="2035697" y="1273880"/>
                      <a:pt x="2035697" y="1235589"/>
                    </a:cubicBezTo>
                    <a:close/>
                    <a:moveTo>
                      <a:pt x="2664442" y="512546"/>
                    </a:moveTo>
                    <a:cubicBezTo>
                      <a:pt x="2581384" y="540264"/>
                      <a:pt x="2502136" y="574268"/>
                      <a:pt x="2419364" y="592461"/>
                    </a:cubicBezTo>
                    <a:cubicBezTo>
                      <a:pt x="2287633" y="621417"/>
                      <a:pt x="2153711" y="640467"/>
                      <a:pt x="2020457" y="661994"/>
                    </a:cubicBezTo>
                    <a:cubicBezTo>
                      <a:pt x="1998930" y="665423"/>
                      <a:pt x="1990929" y="671709"/>
                      <a:pt x="1992263" y="693712"/>
                    </a:cubicBezTo>
                    <a:cubicBezTo>
                      <a:pt x="1993977" y="722192"/>
                      <a:pt x="1992643" y="750767"/>
                      <a:pt x="1992643" y="779342"/>
                    </a:cubicBezTo>
                    <a:cubicBezTo>
                      <a:pt x="1992643" y="803440"/>
                      <a:pt x="1992643" y="827633"/>
                      <a:pt x="1992643" y="851446"/>
                    </a:cubicBezTo>
                    <a:cubicBezTo>
                      <a:pt x="2000930" y="852398"/>
                      <a:pt x="2003788" y="853256"/>
                      <a:pt x="2006455" y="852970"/>
                    </a:cubicBezTo>
                    <a:cubicBezTo>
                      <a:pt x="2178953" y="834301"/>
                      <a:pt x="2350212" y="808679"/>
                      <a:pt x="2514804" y="751433"/>
                    </a:cubicBezTo>
                    <a:cubicBezTo>
                      <a:pt x="2557476" y="736574"/>
                      <a:pt x="2597672" y="713619"/>
                      <a:pt x="2636819" y="690664"/>
                    </a:cubicBezTo>
                    <a:cubicBezTo>
                      <a:pt x="2649488" y="683234"/>
                      <a:pt x="2662156" y="664565"/>
                      <a:pt x="2663203" y="650278"/>
                    </a:cubicBezTo>
                    <a:cubicBezTo>
                      <a:pt x="2666442" y="603034"/>
                      <a:pt x="2664442" y="555409"/>
                      <a:pt x="2664442" y="512546"/>
                    </a:cubicBezTo>
                    <a:close/>
                    <a:moveTo>
                      <a:pt x="628664" y="201174"/>
                    </a:moveTo>
                    <a:cubicBezTo>
                      <a:pt x="573038" y="210604"/>
                      <a:pt x="520650" y="218700"/>
                      <a:pt x="468548" y="228511"/>
                    </a:cubicBezTo>
                    <a:cubicBezTo>
                      <a:pt x="361773" y="248609"/>
                      <a:pt x="255760" y="272326"/>
                      <a:pt x="157367" y="320427"/>
                    </a:cubicBezTo>
                    <a:cubicBezTo>
                      <a:pt x="133840" y="331952"/>
                      <a:pt x="112789" y="349097"/>
                      <a:pt x="92311" y="365766"/>
                    </a:cubicBezTo>
                    <a:cubicBezTo>
                      <a:pt x="78214" y="377196"/>
                      <a:pt x="77357" y="395198"/>
                      <a:pt x="92406" y="405104"/>
                    </a:cubicBezTo>
                    <a:cubicBezTo>
                      <a:pt x="129458" y="429393"/>
                      <a:pt x="166987" y="454253"/>
                      <a:pt x="207563" y="471494"/>
                    </a:cubicBezTo>
                    <a:cubicBezTo>
                      <a:pt x="224232" y="478542"/>
                      <a:pt x="249092" y="467017"/>
                      <a:pt x="270047" y="462826"/>
                    </a:cubicBezTo>
                    <a:cubicBezTo>
                      <a:pt x="380918" y="440347"/>
                      <a:pt x="491885" y="417677"/>
                      <a:pt x="602565" y="394341"/>
                    </a:cubicBezTo>
                    <a:cubicBezTo>
                      <a:pt x="611900" y="392341"/>
                      <a:pt x="627425" y="384626"/>
                      <a:pt x="627521" y="379196"/>
                    </a:cubicBezTo>
                    <a:cubicBezTo>
                      <a:pt x="629330" y="321380"/>
                      <a:pt x="628664" y="263563"/>
                      <a:pt x="628664" y="201174"/>
                    </a:cubicBezTo>
                    <a:close/>
                    <a:moveTo>
                      <a:pt x="2116945" y="200222"/>
                    </a:moveTo>
                    <a:cubicBezTo>
                      <a:pt x="2116945" y="257372"/>
                      <a:pt x="2117897" y="309473"/>
                      <a:pt x="2116469" y="361480"/>
                    </a:cubicBezTo>
                    <a:cubicBezTo>
                      <a:pt x="2115897" y="383483"/>
                      <a:pt x="2121803" y="391388"/>
                      <a:pt x="2145139" y="396056"/>
                    </a:cubicBezTo>
                    <a:cubicBezTo>
                      <a:pt x="2266392" y="419963"/>
                      <a:pt x="2386979" y="446824"/>
                      <a:pt x="2507851" y="472541"/>
                    </a:cubicBezTo>
                    <a:cubicBezTo>
                      <a:pt x="2514328" y="473875"/>
                      <a:pt x="2522519" y="477780"/>
                      <a:pt x="2527091" y="475304"/>
                    </a:cubicBezTo>
                    <a:cubicBezTo>
                      <a:pt x="2570240" y="452158"/>
                      <a:pt x="2613483" y="429107"/>
                      <a:pt x="2655107" y="403295"/>
                    </a:cubicBezTo>
                    <a:cubicBezTo>
                      <a:pt x="2669395" y="394436"/>
                      <a:pt x="2666537" y="376625"/>
                      <a:pt x="2653869" y="366242"/>
                    </a:cubicBezTo>
                    <a:cubicBezTo>
                      <a:pt x="2635010" y="350526"/>
                      <a:pt x="2615483" y="334715"/>
                      <a:pt x="2593957" y="323380"/>
                    </a:cubicBezTo>
                    <a:cubicBezTo>
                      <a:pt x="2514042" y="281279"/>
                      <a:pt x="2427079" y="259277"/>
                      <a:pt x="2339354" y="241084"/>
                    </a:cubicBezTo>
                    <a:cubicBezTo>
                      <a:pt x="2267059" y="226130"/>
                      <a:pt x="2194002" y="214223"/>
                      <a:pt x="2116945" y="200222"/>
                    </a:cubicBezTo>
                    <a:close/>
                    <a:moveTo>
                      <a:pt x="2118374" y="571125"/>
                    </a:moveTo>
                    <a:cubicBezTo>
                      <a:pt x="2202860" y="555599"/>
                      <a:pt x="2283442" y="540740"/>
                      <a:pt x="2363928" y="525881"/>
                    </a:cubicBezTo>
                    <a:cubicBezTo>
                      <a:pt x="2363738" y="522167"/>
                      <a:pt x="2363547" y="518547"/>
                      <a:pt x="2363261" y="514832"/>
                    </a:cubicBezTo>
                    <a:cubicBezTo>
                      <a:pt x="2282489" y="500545"/>
                      <a:pt x="2201622" y="486257"/>
                      <a:pt x="2118278" y="471494"/>
                    </a:cubicBezTo>
                    <a:cubicBezTo>
                      <a:pt x="2118374" y="505498"/>
                      <a:pt x="2118374" y="534454"/>
                      <a:pt x="2118374" y="571125"/>
                    </a:cubicBezTo>
                    <a:close/>
                    <a:moveTo>
                      <a:pt x="382633" y="515213"/>
                    </a:moveTo>
                    <a:cubicBezTo>
                      <a:pt x="382633" y="518833"/>
                      <a:pt x="382633" y="522357"/>
                      <a:pt x="382633" y="525977"/>
                    </a:cubicBezTo>
                    <a:cubicBezTo>
                      <a:pt x="463119" y="540740"/>
                      <a:pt x="543605" y="555409"/>
                      <a:pt x="627140" y="570744"/>
                    </a:cubicBezTo>
                    <a:cubicBezTo>
                      <a:pt x="627140" y="535502"/>
                      <a:pt x="627140" y="505784"/>
                      <a:pt x="627140" y="471494"/>
                    </a:cubicBezTo>
                    <a:cubicBezTo>
                      <a:pt x="543891" y="486448"/>
                      <a:pt x="463214" y="500831"/>
                      <a:pt x="382633" y="5152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4ABB9606-9046-53C8-930D-C185A74979FE}"/>
                  </a:ext>
                </a:extLst>
              </p:cNvPr>
              <p:cNvSpPr/>
              <p:nvPr/>
            </p:nvSpPr>
            <p:spPr>
              <a:xfrm>
                <a:off x="5353214" y="2057400"/>
                <a:ext cx="1487940" cy="1141671"/>
              </a:xfrm>
              <a:custGeom>
                <a:avLst/>
                <a:gdLst>
                  <a:gd name="connsiteX0" fmla="*/ 1407154 w 1487940"/>
                  <a:gd name="connsiteY0" fmla="*/ 340519 h 1141671"/>
                  <a:gd name="connsiteX1" fmla="*/ 1134263 w 1487940"/>
                  <a:gd name="connsiteY1" fmla="*/ 341376 h 1141671"/>
                  <a:gd name="connsiteX2" fmla="*/ 1104069 w 1487940"/>
                  <a:gd name="connsiteY2" fmla="*/ 359569 h 1141671"/>
                  <a:gd name="connsiteX3" fmla="*/ 965670 w 1487940"/>
                  <a:gd name="connsiteY3" fmla="*/ 417290 h 1141671"/>
                  <a:gd name="connsiteX4" fmla="*/ 502946 w 1487940"/>
                  <a:gd name="connsiteY4" fmla="*/ 416814 h 1141671"/>
                  <a:gd name="connsiteX5" fmla="*/ 394456 w 1487940"/>
                  <a:gd name="connsiteY5" fmla="*/ 371285 h 1141671"/>
                  <a:gd name="connsiteX6" fmla="*/ 319875 w 1487940"/>
                  <a:gd name="connsiteY6" fmla="*/ 339852 h 1141671"/>
                  <a:gd name="connsiteX7" fmla="*/ 80703 w 1487940"/>
                  <a:gd name="connsiteY7" fmla="*/ 340519 h 1141671"/>
                  <a:gd name="connsiteX8" fmla="*/ 80703 w 1487940"/>
                  <a:gd name="connsiteY8" fmla="*/ 374999 h 1141671"/>
                  <a:gd name="connsiteX9" fmla="*/ 80893 w 1487940"/>
                  <a:gd name="connsiteY9" fmla="*/ 1077754 h 1141671"/>
                  <a:gd name="connsiteX10" fmla="*/ 80131 w 1487940"/>
                  <a:gd name="connsiteY10" fmla="*/ 1106234 h 1141671"/>
                  <a:gd name="connsiteX11" fmla="*/ 38793 w 1487940"/>
                  <a:gd name="connsiteY11" fmla="*/ 1141476 h 1141671"/>
                  <a:gd name="connsiteX12" fmla="*/ 883 w 1487940"/>
                  <a:gd name="connsiteY12" fmla="*/ 1105662 h 1141671"/>
                  <a:gd name="connsiteX13" fmla="*/ 216 w 1487940"/>
                  <a:gd name="connsiteY13" fmla="*/ 1082802 h 1141671"/>
                  <a:gd name="connsiteX14" fmla="*/ 26 w 1487940"/>
                  <a:gd name="connsiteY14" fmla="*/ 165830 h 1141671"/>
                  <a:gd name="connsiteX15" fmla="*/ 166713 w 1487940"/>
                  <a:gd name="connsiteY15" fmla="*/ 0 h 1141671"/>
                  <a:gd name="connsiteX16" fmla="*/ 1323620 w 1487940"/>
                  <a:gd name="connsiteY16" fmla="*/ 0 h 1141671"/>
                  <a:gd name="connsiteX17" fmla="*/ 1487831 w 1487940"/>
                  <a:gd name="connsiteY17" fmla="*/ 162497 h 1141671"/>
                  <a:gd name="connsiteX18" fmla="*/ 1487831 w 1487940"/>
                  <a:gd name="connsiteY18" fmla="*/ 1085183 h 1141671"/>
                  <a:gd name="connsiteX19" fmla="*/ 1486021 w 1487940"/>
                  <a:gd name="connsiteY19" fmla="*/ 1110710 h 1141671"/>
                  <a:gd name="connsiteX20" fmla="*/ 1446778 w 1487940"/>
                  <a:gd name="connsiteY20" fmla="*/ 1141667 h 1141671"/>
                  <a:gd name="connsiteX21" fmla="*/ 1408488 w 1487940"/>
                  <a:gd name="connsiteY21" fmla="*/ 1109472 h 1141671"/>
                  <a:gd name="connsiteX22" fmla="*/ 1407154 w 1487940"/>
                  <a:gd name="connsiteY22" fmla="*/ 1078135 h 1141671"/>
                  <a:gd name="connsiteX23" fmla="*/ 1407154 w 1487940"/>
                  <a:gd name="connsiteY23" fmla="*/ 378238 h 1141671"/>
                  <a:gd name="connsiteX24" fmla="*/ 1407154 w 1487940"/>
                  <a:gd name="connsiteY24" fmla="*/ 340519 h 1141671"/>
                  <a:gd name="connsiteX25" fmla="*/ 1407154 w 1487940"/>
                  <a:gd name="connsiteY25" fmla="*/ 259461 h 1141671"/>
                  <a:gd name="connsiteX26" fmla="*/ 1407154 w 1487940"/>
                  <a:gd name="connsiteY26" fmla="*/ 167164 h 1141671"/>
                  <a:gd name="connsiteX27" fmla="*/ 1321144 w 1487940"/>
                  <a:gd name="connsiteY27" fmla="*/ 80391 h 1141671"/>
                  <a:gd name="connsiteX28" fmla="*/ 655346 w 1487940"/>
                  <a:gd name="connsiteY28" fmla="*/ 80391 h 1141671"/>
                  <a:gd name="connsiteX29" fmla="*/ 160998 w 1487940"/>
                  <a:gd name="connsiteY29" fmla="*/ 80486 h 1141671"/>
                  <a:gd name="connsiteX30" fmla="*/ 85179 w 1487940"/>
                  <a:gd name="connsiteY30" fmla="*/ 130778 h 1141671"/>
                  <a:gd name="connsiteX31" fmla="*/ 84036 w 1487940"/>
                  <a:gd name="connsiteY31" fmla="*/ 259556 h 1141671"/>
                  <a:gd name="connsiteX32" fmla="*/ 319590 w 1487940"/>
                  <a:gd name="connsiteY32" fmla="*/ 258794 h 1141671"/>
                  <a:gd name="connsiteX33" fmla="*/ 450177 w 1487940"/>
                  <a:gd name="connsiteY33" fmla="*/ 313277 h 1141671"/>
                  <a:gd name="connsiteX34" fmla="*/ 505137 w 1487940"/>
                  <a:gd name="connsiteY34" fmla="*/ 336042 h 1141671"/>
                  <a:gd name="connsiteX35" fmla="*/ 973767 w 1487940"/>
                  <a:gd name="connsiteY35" fmla="*/ 336233 h 1141671"/>
                  <a:gd name="connsiteX36" fmla="*/ 1040823 w 1487940"/>
                  <a:gd name="connsiteY36" fmla="*/ 307943 h 1141671"/>
                  <a:gd name="connsiteX37" fmla="*/ 1156552 w 1487940"/>
                  <a:gd name="connsiteY37" fmla="*/ 258890 h 1141671"/>
                  <a:gd name="connsiteX38" fmla="*/ 1407154 w 1487940"/>
                  <a:gd name="connsiteY38" fmla="*/ 259461 h 1141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487940" h="1141671">
                    <a:moveTo>
                      <a:pt x="1407154" y="340519"/>
                    </a:moveTo>
                    <a:cubicBezTo>
                      <a:pt x="1313047" y="340519"/>
                      <a:pt x="1223607" y="339947"/>
                      <a:pt x="1134263" y="341376"/>
                    </a:cubicBezTo>
                    <a:cubicBezTo>
                      <a:pt x="1123976" y="341567"/>
                      <a:pt x="1111117" y="350806"/>
                      <a:pt x="1104069" y="359569"/>
                    </a:cubicBezTo>
                    <a:cubicBezTo>
                      <a:pt x="1067969" y="403955"/>
                      <a:pt x="1022725" y="418338"/>
                      <a:pt x="965670" y="417290"/>
                    </a:cubicBezTo>
                    <a:cubicBezTo>
                      <a:pt x="811461" y="414338"/>
                      <a:pt x="657156" y="415385"/>
                      <a:pt x="502946" y="416814"/>
                    </a:cubicBezTo>
                    <a:cubicBezTo>
                      <a:pt x="458750" y="417195"/>
                      <a:pt x="422079" y="405860"/>
                      <a:pt x="394456" y="371285"/>
                    </a:cubicBezTo>
                    <a:cubicBezTo>
                      <a:pt x="374930" y="346900"/>
                      <a:pt x="351117" y="339090"/>
                      <a:pt x="319875" y="339852"/>
                    </a:cubicBezTo>
                    <a:cubicBezTo>
                      <a:pt x="241961" y="341948"/>
                      <a:pt x="163951" y="340519"/>
                      <a:pt x="80703" y="340519"/>
                    </a:cubicBezTo>
                    <a:cubicBezTo>
                      <a:pt x="80703" y="353282"/>
                      <a:pt x="80703" y="364141"/>
                      <a:pt x="80703" y="374999"/>
                    </a:cubicBezTo>
                    <a:cubicBezTo>
                      <a:pt x="80798" y="609219"/>
                      <a:pt x="80893" y="843534"/>
                      <a:pt x="80893" y="1077754"/>
                    </a:cubicBezTo>
                    <a:cubicBezTo>
                      <a:pt x="80893" y="1087279"/>
                      <a:pt x="81750" y="1096994"/>
                      <a:pt x="80131" y="1106234"/>
                    </a:cubicBezTo>
                    <a:cubicBezTo>
                      <a:pt x="76226" y="1128998"/>
                      <a:pt x="61843" y="1142333"/>
                      <a:pt x="38793" y="1141476"/>
                    </a:cubicBezTo>
                    <a:cubicBezTo>
                      <a:pt x="17171" y="1140714"/>
                      <a:pt x="4026" y="1127379"/>
                      <a:pt x="883" y="1105662"/>
                    </a:cubicBezTo>
                    <a:cubicBezTo>
                      <a:pt x="-165" y="1098137"/>
                      <a:pt x="216" y="1090422"/>
                      <a:pt x="216" y="1082802"/>
                    </a:cubicBezTo>
                    <a:cubicBezTo>
                      <a:pt x="121" y="777145"/>
                      <a:pt x="-69" y="471488"/>
                      <a:pt x="26" y="165830"/>
                    </a:cubicBezTo>
                    <a:cubicBezTo>
                      <a:pt x="26" y="59245"/>
                      <a:pt x="59748" y="0"/>
                      <a:pt x="166713" y="0"/>
                    </a:cubicBezTo>
                    <a:cubicBezTo>
                      <a:pt x="552286" y="0"/>
                      <a:pt x="937953" y="0"/>
                      <a:pt x="1323620" y="0"/>
                    </a:cubicBezTo>
                    <a:cubicBezTo>
                      <a:pt x="1426681" y="0"/>
                      <a:pt x="1487736" y="60198"/>
                      <a:pt x="1487831" y="162497"/>
                    </a:cubicBezTo>
                    <a:cubicBezTo>
                      <a:pt x="1488022" y="470059"/>
                      <a:pt x="1487926" y="777621"/>
                      <a:pt x="1487831" y="1085183"/>
                    </a:cubicBezTo>
                    <a:cubicBezTo>
                      <a:pt x="1487831" y="1093756"/>
                      <a:pt x="1488117" y="1102614"/>
                      <a:pt x="1486021" y="1110710"/>
                    </a:cubicBezTo>
                    <a:cubicBezTo>
                      <a:pt x="1480973" y="1130522"/>
                      <a:pt x="1467352" y="1141952"/>
                      <a:pt x="1446778" y="1141667"/>
                    </a:cubicBezTo>
                    <a:cubicBezTo>
                      <a:pt x="1426204" y="1141381"/>
                      <a:pt x="1412965" y="1129284"/>
                      <a:pt x="1408488" y="1109472"/>
                    </a:cubicBezTo>
                    <a:cubicBezTo>
                      <a:pt x="1406202" y="1099471"/>
                      <a:pt x="1407154" y="1088612"/>
                      <a:pt x="1407154" y="1078135"/>
                    </a:cubicBezTo>
                    <a:cubicBezTo>
                      <a:pt x="1407059" y="844868"/>
                      <a:pt x="1407154" y="611505"/>
                      <a:pt x="1407154" y="378238"/>
                    </a:cubicBezTo>
                    <a:cubicBezTo>
                      <a:pt x="1407154" y="367094"/>
                      <a:pt x="1407154" y="355854"/>
                      <a:pt x="1407154" y="340519"/>
                    </a:cubicBezTo>
                    <a:close/>
                    <a:moveTo>
                      <a:pt x="1407154" y="259461"/>
                    </a:moveTo>
                    <a:cubicBezTo>
                      <a:pt x="1407154" y="225743"/>
                      <a:pt x="1407154" y="196406"/>
                      <a:pt x="1407154" y="167164"/>
                    </a:cubicBezTo>
                    <a:cubicBezTo>
                      <a:pt x="1407154" y="104680"/>
                      <a:pt x="1383151" y="80391"/>
                      <a:pt x="1321144" y="80391"/>
                    </a:cubicBezTo>
                    <a:cubicBezTo>
                      <a:pt x="1099211" y="80296"/>
                      <a:pt x="877278" y="80391"/>
                      <a:pt x="655346" y="80391"/>
                    </a:cubicBezTo>
                    <a:cubicBezTo>
                      <a:pt x="490563" y="80391"/>
                      <a:pt x="325781" y="80296"/>
                      <a:pt x="160998" y="80486"/>
                    </a:cubicBezTo>
                    <a:cubicBezTo>
                      <a:pt x="118803" y="80582"/>
                      <a:pt x="89085" y="96869"/>
                      <a:pt x="85179" y="130778"/>
                    </a:cubicBezTo>
                    <a:cubicBezTo>
                      <a:pt x="80322" y="172498"/>
                      <a:pt x="84036" y="215170"/>
                      <a:pt x="84036" y="259556"/>
                    </a:cubicBezTo>
                    <a:cubicBezTo>
                      <a:pt x="163570" y="259556"/>
                      <a:pt x="241675" y="261747"/>
                      <a:pt x="319590" y="258794"/>
                    </a:cubicBezTo>
                    <a:cubicBezTo>
                      <a:pt x="373120" y="256794"/>
                      <a:pt x="417316" y="269748"/>
                      <a:pt x="450177" y="313277"/>
                    </a:cubicBezTo>
                    <a:cubicBezTo>
                      <a:pt x="464179" y="331851"/>
                      <a:pt x="482467" y="336137"/>
                      <a:pt x="505137" y="336042"/>
                    </a:cubicBezTo>
                    <a:cubicBezTo>
                      <a:pt x="661347" y="335280"/>
                      <a:pt x="817557" y="334994"/>
                      <a:pt x="973767" y="336233"/>
                    </a:cubicBezTo>
                    <a:cubicBezTo>
                      <a:pt x="1001770" y="336423"/>
                      <a:pt x="1023487" y="330232"/>
                      <a:pt x="1040823" y="307943"/>
                    </a:cubicBezTo>
                    <a:cubicBezTo>
                      <a:pt x="1070160" y="270320"/>
                      <a:pt x="1109212" y="257651"/>
                      <a:pt x="1156552" y="258890"/>
                    </a:cubicBezTo>
                    <a:cubicBezTo>
                      <a:pt x="1238371" y="260985"/>
                      <a:pt x="1320191" y="259461"/>
                      <a:pt x="1407154" y="2594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4637F39-1E79-D5B8-228B-C08ECB795727}"/>
                  </a:ext>
                </a:extLst>
              </p:cNvPr>
              <p:cNvSpPr/>
              <p:nvPr/>
            </p:nvSpPr>
            <p:spPr>
              <a:xfrm>
                <a:off x="5599783" y="2679846"/>
                <a:ext cx="990133" cy="1006466"/>
              </a:xfrm>
              <a:custGeom>
                <a:avLst/>
                <a:gdLst>
                  <a:gd name="connsiteX0" fmla="*/ 497455 w 990133"/>
                  <a:gd name="connsiteY0" fmla="*/ 1006424 h 1006466"/>
                  <a:gd name="connsiteX1" fmla="*/ 408872 w 990133"/>
                  <a:gd name="connsiteY1" fmla="*/ 1006424 h 1006466"/>
                  <a:gd name="connsiteX2" fmla="*/ 348674 w 990133"/>
                  <a:gd name="connsiteY2" fmla="*/ 945274 h 1006466"/>
                  <a:gd name="connsiteX3" fmla="*/ 349055 w 990133"/>
                  <a:gd name="connsiteY3" fmla="*/ 865264 h 1006466"/>
                  <a:gd name="connsiteX4" fmla="*/ 327529 w 990133"/>
                  <a:gd name="connsiteY4" fmla="*/ 827259 h 1006466"/>
                  <a:gd name="connsiteX5" fmla="*/ 233993 w 990133"/>
                  <a:gd name="connsiteY5" fmla="*/ 828783 h 1006466"/>
                  <a:gd name="connsiteX6" fmla="*/ 172462 w 990133"/>
                  <a:gd name="connsiteY6" fmla="*/ 864787 h 1006466"/>
                  <a:gd name="connsiteX7" fmla="*/ 111692 w 990133"/>
                  <a:gd name="connsiteY7" fmla="*/ 848690 h 1006466"/>
                  <a:gd name="connsiteX8" fmla="*/ 7584 w 990133"/>
                  <a:gd name="connsiteY8" fmla="*/ 668001 h 1006466"/>
                  <a:gd name="connsiteX9" fmla="*/ 24729 w 990133"/>
                  <a:gd name="connsiteY9" fmla="*/ 607517 h 1006466"/>
                  <a:gd name="connsiteX10" fmla="*/ 111216 w 990133"/>
                  <a:gd name="connsiteY10" fmla="*/ 557511 h 1006466"/>
                  <a:gd name="connsiteX11" fmla="*/ 133409 w 990133"/>
                  <a:gd name="connsiteY11" fmla="*/ 519602 h 1006466"/>
                  <a:gd name="connsiteX12" fmla="*/ 85689 w 990133"/>
                  <a:gd name="connsiteY12" fmla="*/ 439020 h 1006466"/>
                  <a:gd name="connsiteX13" fmla="*/ 23872 w 990133"/>
                  <a:gd name="connsiteY13" fmla="*/ 403492 h 1006466"/>
                  <a:gd name="connsiteX14" fmla="*/ 8060 w 990133"/>
                  <a:gd name="connsiteY14" fmla="*/ 342627 h 1006466"/>
                  <a:gd name="connsiteX15" fmla="*/ 112073 w 990133"/>
                  <a:gd name="connsiteY15" fmla="*/ 161938 h 1006466"/>
                  <a:gd name="connsiteX16" fmla="*/ 172843 w 990133"/>
                  <a:gd name="connsiteY16" fmla="*/ 146698 h 1006466"/>
                  <a:gd name="connsiteX17" fmla="*/ 261711 w 990133"/>
                  <a:gd name="connsiteY17" fmla="*/ 198418 h 1006466"/>
                  <a:gd name="connsiteX18" fmla="*/ 303050 w 990133"/>
                  <a:gd name="connsiteY18" fmla="*/ 197275 h 1006466"/>
                  <a:gd name="connsiteX19" fmla="*/ 329815 w 990133"/>
                  <a:gd name="connsiteY19" fmla="*/ 181178 h 1006466"/>
                  <a:gd name="connsiteX20" fmla="*/ 348103 w 990133"/>
                  <a:gd name="connsiteY20" fmla="*/ 150889 h 1006466"/>
                  <a:gd name="connsiteX21" fmla="*/ 349151 w 990133"/>
                  <a:gd name="connsiteY21" fmla="*/ 48114 h 1006466"/>
                  <a:gd name="connsiteX22" fmla="*/ 396204 w 990133"/>
                  <a:gd name="connsiteY22" fmla="*/ 394 h 1006466"/>
                  <a:gd name="connsiteX23" fmla="*/ 599087 w 990133"/>
                  <a:gd name="connsiteY23" fmla="*/ 394 h 1006466"/>
                  <a:gd name="connsiteX24" fmla="*/ 645854 w 990133"/>
                  <a:gd name="connsiteY24" fmla="*/ 48400 h 1006466"/>
                  <a:gd name="connsiteX25" fmla="*/ 645854 w 990133"/>
                  <a:gd name="connsiteY25" fmla="*/ 148412 h 1006466"/>
                  <a:gd name="connsiteX26" fmla="*/ 667095 w 990133"/>
                  <a:gd name="connsiteY26" fmla="*/ 183845 h 1006466"/>
                  <a:gd name="connsiteX27" fmla="*/ 763488 w 990133"/>
                  <a:gd name="connsiteY27" fmla="*/ 181369 h 1006466"/>
                  <a:gd name="connsiteX28" fmla="*/ 820162 w 990133"/>
                  <a:gd name="connsiteY28" fmla="*/ 148317 h 1006466"/>
                  <a:gd name="connsiteX29" fmla="*/ 876836 w 990133"/>
                  <a:gd name="connsiteY29" fmla="*/ 163081 h 1006466"/>
                  <a:gd name="connsiteX30" fmla="*/ 983611 w 990133"/>
                  <a:gd name="connsiteY30" fmla="*/ 348723 h 1006466"/>
                  <a:gd name="connsiteX31" fmla="*/ 965418 w 990133"/>
                  <a:gd name="connsiteY31" fmla="*/ 406730 h 1006466"/>
                  <a:gd name="connsiteX32" fmla="*/ 883694 w 990133"/>
                  <a:gd name="connsiteY32" fmla="*/ 453689 h 1006466"/>
                  <a:gd name="connsiteX33" fmla="*/ 861215 w 990133"/>
                  <a:gd name="connsiteY33" fmla="*/ 491408 h 1006466"/>
                  <a:gd name="connsiteX34" fmla="*/ 908840 w 990133"/>
                  <a:gd name="connsiteY34" fmla="*/ 572370 h 1006466"/>
                  <a:gd name="connsiteX35" fmla="*/ 968085 w 990133"/>
                  <a:gd name="connsiteY35" fmla="*/ 606565 h 1006466"/>
                  <a:gd name="connsiteX36" fmla="*/ 983420 w 990133"/>
                  <a:gd name="connsiteY36" fmla="*/ 663143 h 1006466"/>
                  <a:gd name="connsiteX37" fmla="*/ 876645 w 990133"/>
                  <a:gd name="connsiteY37" fmla="*/ 848786 h 1006466"/>
                  <a:gd name="connsiteX38" fmla="*/ 817304 w 990133"/>
                  <a:gd name="connsiteY38" fmla="*/ 862025 h 1006466"/>
                  <a:gd name="connsiteX39" fmla="*/ 733580 w 990133"/>
                  <a:gd name="connsiteY39" fmla="*/ 812876 h 1006466"/>
                  <a:gd name="connsiteX40" fmla="*/ 692336 w 990133"/>
                  <a:gd name="connsiteY40" fmla="*/ 812591 h 1006466"/>
                  <a:gd name="connsiteX41" fmla="*/ 645283 w 990133"/>
                  <a:gd name="connsiteY41" fmla="*/ 896315 h 1006466"/>
                  <a:gd name="connsiteX42" fmla="*/ 645664 w 990133"/>
                  <a:gd name="connsiteY42" fmla="*/ 956228 h 1006466"/>
                  <a:gd name="connsiteX43" fmla="*/ 594419 w 990133"/>
                  <a:gd name="connsiteY43" fmla="*/ 1006138 h 1006466"/>
                  <a:gd name="connsiteX44" fmla="*/ 497455 w 990133"/>
                  <a:gd name="connsiteY44" fmla="*/ 1006424 h 1006466"/>
                  <a:gd name="connsiteX45" fmla="*/ 162937 w 990133"/>
                  <a:gd name="connsiteY45" fmla="*/ 777348 h 1006466"/>
                  <a:gd name="connsiteX46" fmla="*/ 259139 w 990133"/>
                  <a:gd name="connsiteY46" fmla="*/ 721627 h 1006466"/>
                  <a:gd name="connsiteX47" fmla="*/ 317337 w 990133"/>
                  <a:gd name="connsiteY47" fmla="*/ 725056 h 1006466"/>
                  <a:gd name="connsiteX48" fmla="*/ 393251 w 990133"/>
                  <a:gd name="connsiteY48" fmla="*/ 769728 h 1006466"/>
                  <a:gd name="connsiteX49" fmla="*/ 429923 w 990133"/>
                  <a:gd name="connsiteY49" fmla="*/ 826783 h 1006466"/>
                  <a:gd name="connsiteX50" fmla="*/ 429637 w 990133"/>
                  <a:gd name="connsiteY50" fmla="*/ 924414 h 1006466"/>
                  <a:gd name="connsiteX51" fmla="*/ 565368 w 990133"/>
                  <a:gd name="connsiteY51" fmla="*/ 924414 h 1006466"/>
                  <a:gd name="connsiteX52" fmla="*/ 565178 w 990133"/>
                  <a:gd name="connsiteY52" fmla="*/ 820496 h 1006466"/>
                  <a:gd name="connsiteX53" fmla="*/ 596991 w 990133"/>
                  <a:gd name="connsiteY53" fmla="*/ 771919 h 1006466"/>
                  <a:gd name="connsiteX54" fmla="*/ 673286 w 990133"/>
                  <a:gd name="connsiteY54" fmla="*/ 728008 h 1006466"/>
                  <a:gd name="connsiteX55" fmla="*/ 741295 w 990133"/>
                  <a:gd name="connsiteY55" fmla="*/ 724675 h 1006466"/>
                  <a:gd name="connsiteX56" fmla="*/ 827020 w 990133"/>
                  <a:gd name="connsiteY56" fmla="*/ 774491 h 1006466"/>
                  <a:gd name="connsiteX57" fmla="*/ 894933 w 990133"/>
                  <a:gd name="connsiteY57" fmla="*/ 656857 h 1006466"/>
                  <a:gd name="connsiteX58" fmla="*/ 806636 w 990133"/>
                  <a:gd name="connsiteY58" fmla="*/ 606565 h 1006466"/>
                  <a:gd name="connsiteX59" fmla="*/ 777776 w 990133"/>
                  <a:gd name="connsiteY59" fmla="*/ 547605 h 1006466"/>
                  <a:gd name="connsiteX60" fmla="*/ 777585 w 990133"/>
                  <a:gd name="connsiteY60" fmla="*/ 465404 h 1006466"/>
                  <a:gd name="connsiteX61" fmla="*/ 808256 w 990133"/>
                  <a:gd name="connsiteY61" fmla="*/ 404539 h 1006466"/>
                  <a:gd name="connsiteX62" fmla="*/ 894171 w 990133"/>
                  <a:gd name="connsiteY62" fmla="*/ 354438 h 1006466"/>
                  <a:gd name="connsiteX63" fmla="*/ 827210 w 990133"/>
                  <a:gd name="connsiteY63" fmla="*/ 237947 h 1006466"/>
                  <a:gd name="connsiteX64" fmla="*/ 738247 w 990133"/>
                  <a:gd name="connsiteY64" fmla="*/ 288716 h 1006466"/>
                  <a:gd name="connsiteX65" fmla="*/ 675191 w 990133"/>
                  <a:gd name="connsiteY65" fmla="*/ 285001 h 1006466"/>
                  <a:gd name="connsiteX66" fmla="*/ 604040 w 990133"/>
                  <a:gd name="connsiteY66" fmla="*/ 243472 h 1006466"/>
                  <a:gd name="connsiteX67" fmla="*/ 564797 w 990133"/>
                  <a:gd name="connsiteY67" fmla="*/ 182416 h 1006466"/>
                  <a:gd name="connsiteX68" fmla="*/ 565178 w 990133"/>
                  <a:gd name="connsiteY68" fmla="*/ 83642 h 1006466"/>
                  <a:gd name="connsiteX69" fmla="*/ 429446 w 990133"/>
                  <a:gd name="connsiteY69" fmla="*/ 83642 h 1006466"/>
                  <a:gd name="connsiteX70" fmla="*/ 429732 w 990133"/>
                  <a:gd name="connsiteY70" fmla="*/ 188608 h 1006466"/>
                  <a:gd name="connsiteX71" fmla="*/ 395442 w 990133"/>
                  <a:gd name="connsiteY71" fmla="*/ 241567 h 1006466"/>
                  <a:gd name="connsiteX72" fmla="*/ 319147 w 990133"/>
                  <a:gd name="connsiteY72" fmla="*/ 285572 h 1006466"/>
                  <a:gd name="connsiteX73" fmla="*/ 255996 w 990133"/>
                  <a:gd name="connsiteY73" fmla="*/ 288335 h 1006466"/>
                  <a:gd name="connsiteX74" fmla="*/ 162842 w 990133"/>
                  <a:gd name="connsiteY74" fmla="*/ 235090 h 1006466"/>
                  <a:gd name="connsiteX75" fmla="*/ 95500 w 990133"/>
                  <a:gd name="connsiteY75" fmla="*/ 351962 h 1006466"/>
                  <a:gd name="connsiteX76" fmla="*/ 186273 w 990133"/>
                  <a:gd name="connsiteY76" fmla="*/ 404635 h 1006466"/>
                  <a:gd name="connsiteX77" fmla="*/ 216753 w 990133"/>
                  <a:gd name="connsiteY77" fmla="*/ 465499 h 1006466"/>
                  <a:gd name="connsiteX78" fmla="*/ 216848 w 990133"/>
                  <a:gd name="connsiteY78" fmla="*/ 544843 h 1006466"/>
                  <a:gd name="connsiteX79" fmla="*/ 185892 w 990133"/>
                  <a:gd name="connsiteY79" fmla="*/ 608184 h 1006466"/>
                  <a:gd name="connsiteX80" fmla="*/ 95595 w 990133"/>
                  <a:gd name="connsiteY80" fmla="*/ 659619 h 1006466"/>
                  <a:gd name="connsiteX81" fmla="*/ 162937 w 990133"/>
                  <a:gd name="connsiteY81" fmla="*/ 777348 h 100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990133" h="1006466">
                    <a:moveTo>
                      <a:pt x="497455" y="1006424"/>
                    </a:moveTo>
                    <a:cubicBezTo>
                      <a:pt x="467927" y="1006424"/>
                      <a:pt x="438400" y="1006520"/>
                      <a:pt x="408872" y="1006424"/>
                    </a:cubicBezTo>
                    <a:cubicBezTo>
                      <a:pt x="360485" y="1006329"/>
                      <a:pt x="348960" y="994518"/>
                      <a:pt x="348674" y="945274"/>
                    </a:cubicBezTo>
                    <a:cubicBezTo>
                      <a:pt x="348484" y="918604"/>
                      <a:pt x="347341" y="891838"/>
                      <a:pt x="349055" y="865264"/>
                    </a:cubicBezTo>
                    <a:cubicBezTo>
                      <a:pt x="350294" y="846500"/>
                      <a:pt x="341626" y="838594"/>
                      <a:pt x="327529" y="827259"/>
                    </a:cubicBezTo>
                    <a:cubicBezTo>
                      <a:pt x="294001" y="800399"/>
                      <a:pt x="265712" y="805066"/>
                      <a:pt x="233993" y="828783"/>
                    </a:cubicBezTo>
                    <a:cubicBezTo>
                      <a:pt x="215039" y="842975"/>
                      <a:pt x="193417" y="853643"/>
                      <a:pt x="172462" y="864787"/>
                    </a:cubicBezTo>
                    <a:cubicBezTo>
                      <a:pt x="146268" y="878694"/>
                      <a:pt x="126551" y="873932"/>
                      <a:pt x="111692" y="848690"/>
                    </a:cubicBezTo>
                    <a:cubicBezTo>
                      <a:pt x="76355" y="788873"/>
                      <a:pt x="41588" y="728675"/>
                      <a:pt x="7584" y="668001"/>
                    </a:cubicBezTo>
                    <a:cubicBezTo>
                      <a:pt x="-6703" y="642474"/>
                      <a:pt x="-703" y="623138"/>
                      <a:pt x="24729" y="607517"/>
                    </a:cubicBezTo>
                    <a:cubicBezTo>
                      <a:pt x="53114" y="590182"/>
                      <a:pt x="81689" y="572846"/>
                      <a:pt x="111216" y="557511"/>
                    </a:cubicBezTo>
                    <a:cubicBezTo>
                      <a:pt x="127980" y="548843"/>
                      <a:pt x="130933" y="537604"/>
                      <a:pt x="133409" y="519602"/>
                    </a:cubicBezTo>
                    <a:cubicBezTo>
                      <a:pt x="139124" y="477977"/>
                      <a:pt x="123313" y="454260"/>
                      <a:pt x="85689" y="439020"/>
                    </a:cubicBezTo>
                    <a:cubicBezTo>
                      <a:pt x="63877" y="430162"/>
                      <a:pt x="43970" y="416255"/>
                      <a:pt x="23872" y="403492"/>
                    </a:cubicBezTo>
                    <a:cubicBezTo>
                      <a:pt x="-1084" y="387680"/>
                      <a:pt x="-6513" y="368630"/>
                      <a:pt x="8060" y="342627"/>
                    </a:cubicBezTo>
                    <a:cubicBezTo>
                      <a:pt x="42065" y="282048"/>
                      <a:pt x="76640" y="221755"/>
                      <a:pt x="112073" y="161938"/>
                    </a:cubicBezTo>
                    <a:cubicBezTo>
                      <a:pt x="127123" y="136506"/>
                      <a:pt x="146744" y="132220"/>
                      <a:pt x="172843" y="146698"/>
                    </a:cubicBezTo>
                    <a:cubicBezTo>
                      <a:pt x="202751" y="163366"/>
                      <a:pt x="232755" y="180130"/>
                      <a:pt x="261711" y="198418"/>
                    </a:cubicBezTo>
                    <a:cubicBezTo>
                      <a:pt x="276761" y="207848"/>
                      <a:pt x="289048" y="208324"/>
                      <a:pt x="303050" y="197275"/>
                    </a:cubicBezTo>
                    <a:cubicBezTo>
                      <a:pt x="311241" y="190894"/>
                      <a:pt x="322766" y="188322"/>
                      <a:pt x="329815" y="181178"/>
                    </a:cubicBezTo>
                    <a:cubicBezTo>
                      <a:pt x="337911" y="172796"/>
                      <a:pt x="347436" y="161462"/>
                      <a:pt x="348103" y="150889"/>
                    </a:cubicBezTo>
                    <a:cubicBezTo>
                      <a:pt x="350389" y="116789"/>
                      <a:pt x="348484" y="82404"/>
                      <a:pt x="349151" y="48114"/>
                    </a:cubicBezTo>
                    <a:cubicBezTo>
                      <a:pt x="349817" y="15157"/>
                      <a:pt x="363819" y="679"/>
                      <a:pt x="396204" y="394"/>
                    </a:cubicBezTo>
                    <a:cubicBezTo>
                      <a:pt x="463832" y="-83"/>
                      <a:pt x="531459" y="-178"/>
                      <a:pt x="599087" y="394"/>
                    </a:cubicBezTo>
                    <a:cubicBezTo>
                      <a:pt x="631376" y="679"/>
                      <a:pt x="645188" y="15157"/>
                      <a:pt x="645854" y="48400"/>
                    </a:cubicBezTo>
                    <a:cubicBezTo>
                      <a:pt x="646521" y="81737"/>
                      <a:pt x="647188" y="115075"/>
                      <a:pt x="645854" y="148412"/>
                    </a:cubicBezTo>
                    <a:cubicBezTo>
                      <a:pt x="645188" y="166319"/>
                      <a:pt x="654046" y="173368"/>
                      <a:pt x="667095" y="183845"/>
                    </a:cubicBezTo>
                    <a:cubicBezTo>
                      <a:pt x="701576" y="211468"/>
                      <a:pt x="731198" y="205753"/>
                      <a:pt x="763488" y="181369"/>
                    </a:cubicBezTo>
                    <a:cubicBezTo>
                      <a:pt x="780824" y="168224"/>
                      <a:pt x="800826" y="158509"/>
                      <a:pt x="820162" y="148317"/>
                    </a:cubicBezTo>
                    <a:cubicBezTo>
                      <a:pt x="843022" y="136316"/>
                      <a:pt x="863596" y="140697"/>
                      <a:pt x="876836" y="163081"/>
                    </a:cubicBezTo>
                    <a:cubicBezTo>
                      <a:pt x="913126" y="224517"/>
                      <a:pt x="948940" y="286334"/>
                      <a:pt x="983611" y="348723"/>
                    </a:cubicBezTo>
                    <a:cubicBezTo>
                      <a:pt x="996660" y="372250"/>
                      <a:pt x="989897" y="391681"/>
                      <a:pt x="965418" y="406730"/>
                    </a:cubicBezTo>
                    <a:cubicBezTo>
                      <a:pt x="938653" y="423208"/>
                      <a:pt x="911602" y="439210"/>
                      <a:pt x="883694" y="453689"/>
                    </a:cubicBezTo>
                    <a:cubicBezTo>
                      <a:pt x="867311" y="462261"/>
                      <a:pt x="863691" y="473215"/>
                      <a:pt x="861215" y="491408"/>
                    </a:cubicBezTo>
                    <a:cubicBezTo>
                      <a:pt x="855690" y="533032"/>
                      <a:pt x="871311" y="556940"/>
                      <a:pt x="908840" y="572370"/>
                    </a:cubicBezTo>
                    <a:cubicBezTo>
                      <a:pt x="929795" y="581038"/>
                      <a:pt x="948845" y="594373"/>
                      <a:pt x="968085" y="606565"/>
                    </a:cubicBezTo>
                    <a:cubicBezTo>
                      <a:pt x="989993" y="620471"/>
                      <a:pt x="996184" y="640379"/>
                      <a:pt x="983420" y="663143"/>
                    </a:cubicBezTo>
                    <a:cubicBezTo>
                      <a:pt x="948464" y="725437"/>
                      <a:pt x="913126" y="787445"/>
                      <a:pt x="876645" y="848786"/>
                    </a:cubicBezTo>
                    <a:cubicBezTo>
                      <a:pt x="862929" y="871931"/>
                      <a:pt x="842069" y="875741"/>
                      <a:pt x="817304" y="862025"/>
                    </a:cubicBezTo>
                    <a:cubicBezTo>
                      <a:pt x="789015" y="846404"/>
                      <a:pt x="760916" y="830212"/>
                      <a:pt x="733580" y="812876"/>
                    </a:cubicBezTo>
                    <a:cubicBezTo>
                      <a:pt x="719006" y="803637"/>
                      <a:pt x="708338" y="806018"/>
                      <a:pt x="692336" y="812591"/>
                    </a:cubicBezTo>
                    <a:cubicBezTo>
                      <a:pt x="652808" y="828974"/>
                      <a:pt x="638711" y="854977"/>
                      <a:pt x="645283" y="896315"/>
                    </a:cubicBezTo>
                    <a:cubicBezTo>
                      <a:pt x="648331" y="915842"/>
                      <a:pt x="646140" y="936225"/>
                      <a:pt x="645664" y="956228"/>
                    </a:cubicBezTo>
                    <a:cubicBezTo>
                      <a:pt x="644807" y="991661"/>
                      <a:pt x="630519" y="1005662"/>
                      <a:pt x="594419" y="1006138"/>
                    </a:cubicBezTo>
                    <a:cubicBezTo>
                      <a:pt x="562225" y="1006710"/>
                      <a:pt x="529840" y="1006329"/>
                      <a:pt x="497455" y="1006424"/>
                    </a:cubicBezTo>
                    <a:close/>
                    <a:moveTo>
                      <a:pt x="162937" y="777348"/>
                    </a:moveTo>
                    <a:cubicBezTo>
                      <a:pt x="196846" y="757726"/>
                      <a:pt x="228183" y="740010"/>
                      <a:pt x="259139" y="721627"/>
                    </a:cubicBezTo>
                    <a:cubicBezTo>
                      <a:pt x="279618" y="709530"/>
                      <a:pt x="297525" y="711340"/>
                      <a:pt x="317337" y="725056"/>
                    </a:cubicBezTo>
                    <a:cubicBezTo>
                      <a:pt x="341435" y="741820"/>
                      <a:pt x="366486" y="758108"/>
                      <a:pt x="393251" y="769728"/>
                    </a:cubicBezTo>
                    <a:cubicBezTo>
                      <a:pt x="420017" y="781349"/>
                      <a:pt x="431256" y="798112"/>
                      <a:pt x="429923" y="826783"/>
                    </a:cubicBezTo>
                    <a:cubicBezTo>
                      <a:pt x="428494" y="858787"/>
                      <a:pt x="429637" y="890981"/>
                      <a:pt x="429637" y="924414"/>
                    </a:cubicBezTo>
                    <a:cubicBezTo>
                      <a:pt x="476024" y="924414"/>
                      <a:pt x="519172" y="924414"/>
                      <a:pt x="565368" y="924414"/>
                    </a:cubicBezTo>
                    <a:cubicBezTo>
                      <a:pt x="565368" y="888600"/>
                      <a:pt x="565940" y="854500"/>
                      <a:pt x="565178" y="820496"/>
                    </a:cubicBezTo>
                    <a:cubicBezTo>
                      <a:pt x="564606" y="796398"/>
                      <a:pt x="575369" y="782206"/>
                      <a:pt x="596991" y="771919"/>
                    </a:cubicBezTo>
                    <a:cubicBezTo>
                      <a:pt x="623375" y="759250"/>
                      <a:pt x="649855" y="745344"/>
                      <a:pt x="673286" y="728008"/>
                    </a:cubicBezTo>
                    <a:cubicBezTo>
                      <a:pt x="696718" y="710673"/>
                      <a:pt x="717292" y="709721"/>
                      <a:pt x="741295" y="724675"/>
                    </a:cubicBezTo>
                    <a:cubicBezTo>
                      <a:pt x="768536" y="741629"/>
                      <a:pt x="796826" y="757060"/>
                      <a:pt x="827020" y="774491"/>
                    </a:cubicBezTo>
                    <a:cubicBezTo>
                      <a:pt x="849880" y="734867"/>
                      <a:pt x="871597" y="697243"/>
                      <a:pt x="894933" y="656857"/>
                    </a:cubicBezTo>
                    <a:cubicBezTo>
                      <a:pt x="864072" y="639140"/>
                      <a:pt x="835783" y="621995"/>
                      <a:pt x="806636" y="606565"/>
                    </a:cubicBezTo>
                    <a:cubicBezTo>
                      <a:pt x="782157" y="593516"/>
                      <a:pt x="775013" y="574751"/>
                      <a:pt x="777776" y="547605"/>
                    </a:cubicBezTo>
                    <a:cubicBezTo>
                      <a:pt x="780538" y="520459"/>
                      <a:pt x="780728" y="492455"/>
                      <a:pt x="777585" y="465404"/>
                    </a:cubicBezTo>
                    <a:cubicBezTo>
                      <a:pt x="774251" y="436829"/>
                      <a:pt x="782919" y="418065"/>
                      <a:pt x="808256" y="404539"/>
                    </a:cubicBezTo>
                    <a:cubicBezTo>
                      <a:pt x="836545" y="389490"/>
                      <a:pt x="863786" y="372250"/>
                      <a:pt x="894171" y="354438"/>
                    </a:cubicBezTo>
                    <a:cubicBezTo>
                      <a:pt x="871311" y="314719"/>
                      <a:pt x="849785" y="277190"/>
                      <a:pt x="827210" y="237947"/>
                    </a:cubicBezTo>
                    <a:cubicBezTo>
                      <a:pt x="795778" y="255759"/>
                      <a:pt x="766631" y="271570"/>
                      <a:pt x="738247" y="288716"/>
                    </a:cubicBezTo>
                    <a:cubicBezTo>
                      <a:pt x="715768" y="302241"/>
                      <a:pt x="696623" y="300622"/>
                      <a:pt x="675191" y="285001"/>
                    </a:cubicBezTo>
                    <a:cubicBezTo>
                      <a:pt x="653093" y="268904"/>
                      <a:pt x="629281" y="253664"/>
                      <a:pt x="604040" y="243472"/>
                    </a:cubicBezTo>
                    <a:cubicBezTo>
                      <a:pt x="574512" y="231661"/>
                      <a:pt x="563177" y="213277"/>
                      <a:pt x="564797" y="182416"/>
                    </a:cubicBezTo>
                    <a:cubicBezTo>
                      <a:pt x="566511" y="149555"/>
                      <a:pt x="565178" y="116599"/>
                      <a:pt x="565178" y="83642"/>
                    </a:cubicBezTo>
                    <a:cubicBezTo>
                      <a:pt x="517838" y="83642"/>
                      <a:pt x="474690" y="83642"/>
                      <a:pt x="429446" y="83642"/>
                    </a:cubicBezTo>
                    <a:cubicBezTo>
                      <a:pt x="429446" y="120314"/>
                      <a:pt x="428589" y="154413"/>
                      <a:pt x="429732" y="188608"/>
                    </a:cubicBezTo>
                    <a:cubicBezTo>
                      <a:pt x="430589" y="215087"/>
                      <a:pt x="419255" y="230518"/>
                      <a:pt x="395442" y="241567"/>
                    </a:cubicBezTo>
                    <a:cubicBezTo>
                      <a:pt x="368963" y="253949"/>
                      <a:pt x="343150" y="268808"/>
                      <a:pt x="319147" y="285572"/>
                    </a:cubicBezTo>
                    <a:cubicBezTo>
                      <a:pt x="297430" y="300717"/>
                      <a:pt x="278380" y="301955"/>
                      <a:pt x="255996" y="288335"/>
                    </a:cubicBezTo>
                    <a:cubicBezTo>
                      <a:pt x="226088" y="270046"/>
                      <a:pt x="195131" y="253473"/>
                      <a:pt x="162842" y="235090"/>
                    </a:cubicBezTo>
                    <a:cubicBezTo>
                      <a:pt x="140172" y="274428"/>
                      <a:pt x="118455" y="312147"/>
                      <a:pt x="95500" y="351962"/>
                    </a:cubicBezTo>
                    <a:cubicBezTo>
                      <a:pt x="127313" y="370535"/>
                      <a:pt x="156269" y="388633"/>
                      <a:pt x="186273" y="404635"/>
                    </a:cubicBezTo>
                    <a:cubicBezTo>
                      <a:pt x="211705" y="418160"/>
                      <a:pt x="220087" y="437020"/>
                      <a:pt x="216753" y="465499"/>
                    </a:cubicBezTo>
                    <a:cubicBezTo>
                      <a:pt x="213705" y="491693"/>
                      <a:pt x="213515" y="518744"/>
                      <a:pt x="216848" y="544843"/>
                    </a:cubicBezTo>
                    <a:cubicBezTo>
                      <a:pt x="220563" y="574370"/>
                      <a:pt x="212657" y="594277"/>
                      <a:pt x="185892" y="608184"/>
                    </a:cubicBezTo>
                    <a:cubicBezTo>
                      <a:pt x="155698" y="623900"/>
                      <a:pt x="126647" y="641807"/>
                      <a:pt x="95595" y="659619"/>
                    </a:cubicBezTo>
                    <a:cubicBezTo>
                      <a:pt x="118741" y="699815"/>
                      <a:pt x="140267" y="737629"/>
                      <a:pt x="162937" y="777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A007B247-9C8E-0050-5F17-941CF299D61C}"/>
                  </a:ext>
                </a:extLst>
              </p:cNvPr>
              <p:cNvSpPr/>
              <p:nvPr/>
            </p:nvSpPr>
            <p:spPr>
              <a:xfrm>
                <a:off x="4936893" y="2468663"/>
                <a:ext cx="317131" cy="742172"/>
              </a:xfrm>
              <a:custGeom>
                <a:avLst/>
                <a:gdLst>
                  <a:gd name="connsiteX0" fmla="*/ 201939 w 317131"/>
                  <a:gd name="connsiteY0" fmla="*/ 599339 h 742172"/>
                  <a:gd name="connsiteX1" fmla="*/ 239754 w 317131"/>
                  <a:gd name="connsiteY1" fmla="*/ 538379 h 742172"/>
                  <a:gd name="connsiteX2" fmla="*/ 297285 w 317131"/>
                  <a:gd name="connsiteY2" fmla="*/ 518567 h 742172"/>
                  <a:gd name="connsiteX3" fmla="*/ 309381 w 317131"/>
                  <a:gd name="connsiteY3" fmla="*/ 578098 h 742172"/>
                  <a:gd name="connsiteX4" fmla="*/ 225752 w 317131"/>
                  <a:gd name="connsiteY4" fmla="*/ 717830 h 742172"/>
                  <a:gd name="connsiteX5" fmla="*/ 164982 w 317131"/>
                  <a:gd name="connsiteY5" fmla="*/ 734308 h 742172"/>
                  <a:gd name="connsiteX6" fmla="*/ 22679 w 317131"/>
                  <a:gd name="connsiteY6" fmla="*/ 649441 h 742172"/>
                  <a:gd name="connsiteX7" fmla="*/ 5439 w 317131"/>
                  <a:gd name="connsiteY7" fmla="*/ 593243 h 742172"/>
                  <a:gd name="connsiteX8" fmla="*/ 62589 w 317131"/>
                  <a:gd name="connsiteY8" fmla="*/ 579337 h 742172"/>
                  <a:gd name="connsiteX9" fmla="*/ 117167 w 317131"/>
                  <a:gd name="connsiteY9" fmla="*/ 610769 h 742172"/>
                  <a:gd name="connsiteX10" fmla="*/ 101165 w 317131"/>
                  <a:gd name="connsiteY10" fmla="*/ 492088 h 742172"/>
                  <a:gd name="connsiteX11" fmla="*/ 153838 w 317131"/>
                  <a:gd name="connsiteY11" fmla="*/ 45079 h 742172"/>
                  <a:gd name="connsiteX12" fmla="*/ 158982 w 317131"/>
                  <a:gd name="connsiteY12" fmla="*/ 31744 h 742172"/>
                  <a:gd name="connsiteX13" fmla="*/ 212607 w 317131"/>
                  <a:gd name="connsiteY13" fmla="*/ 2788 h 742172"/>
                  <a:gd name="connsiteX14" fmla="*/ 234705 w 317131"/>
                  <a:gd name="connsiteY14" fmla="*/ 59748 h 742172"/>
                  <a:gd name="connsiteX15" fmla="*/ 192891 w 317131"/>
                  <a:gd name="connsiteY15" fmla="*/ 207862 h 742172"/>
                  <a:gd name="connsiteX16" fmla="*/ 195748 w 317131"/>
                  <a:gd name="connsiteY16" fmla="*/ 579813 h 742172"/>
                  <a:gd name="connsiteX17" fmla="*/ 201939 w 317131"/>
                  <a:gd name="connsiteY17" fmla="*/ 599339 h 74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131" h="742172">
                    <a:moveTo>
                      <a:pt x="201939" y="599339"/>
                    </a:moveTo>
                    <a:cubicBezTo>
                      <a:pt x="216798" y="575241"/>
                      <a:pt x="228038" y="556667"/>
                      <a:pt x="239754" y="538379"/>
                    </a:cubicBezTo>
                    <a:cubicBezTo>
                      <a:pt x="255279" y="514090"/>
                      <a:pt x="276901" y="506756"/>
                      <a:pt x="297285" y="518567"/>
                    </a:cubicBezTo>
                    <a:cubicBezTo>
                      <a:pt x="317859" y="530378"/>
                      <a:pt x="323383" y="554000"/>
                      <a:pt x="309381" y="578098"/>
                    </a:cubicBezTo>
                    <a:cubicBezTo>
                      <a:pt x="282045" y="624961"/>
                      <a:pt x="254327" y="671634"/>
                      <a:pt x="225752" y="717830"/>
                    </a:cubicBezTo>
                    <a:cubicBezTo>
                      <a:pt x="210036" y="743262"/>
                      <a:pt x="190224" y="748786"/>
                      <a:pt x="164982" y="734308"/>
                    </a:cubicBezTo>
                    <a:cubicBezTo>
                      <a:pt x="117072" y="706781"/>
                      <a:pt x="69732" y="678397"/>
                      <a:pt x="22679" y="649441"/>
                    </a:cubicBezTo>
                    <a:cubicBezTo>
                      <a:pt x="390" y="635725"/>
                      <a:pt x="-5706" y="612865"/>
                      <a:pt x="5439" y="593243"/>
                    </a:cubicBezTo>
                    <a:cubicBezTo>
                      <a:pt x="16583" y="573526"/>
                      <a:pt x="39443" y="567430"/>
                      <a:pt x="62589" y="579337"/>
                    </a:cubicBezTo>
                    <a:cubicBezTo>
                      <a:pt x="80115" y="588385"/>
                      <a:pt x="96974" y="598958"/>
                      <a:pt x="117167" y="610769"/>
                    </a:cubicBezTo>
                    <a:cubicBezTo>
                      <a:pt x="111357" y="568573"/>
                      <a:pt x="104880" y="530473"/>
                      <a:pt x="101165" y="492088"/>
                    </a:cubicBezTo>
                    <a:cubicBezTo>
                      <a:pt x="86306" y="339307"/>
                      <a:pt x="99546" y="189764"/>
                      <a:pt x="153838" y="45079"/>
                    </a:cubicBezTo>
                    <a:cubicBezTo>
                      <a:pt x="155553" y="40603"/>
                      <a:pt x="157077" y="36126"/>
                      <a:pt x="158982" y="31744"/>
                    </a:cubicBezTo>
                    <a:cubicBezTo>
                      <a:pt x="170316" y="5170"/>
                      <a:pt x="190414" y="-5594"/>
                      <a:pt x="212607" y="2788"/>
                    </a:cubicBezTo>
                    <a:cubicBezTo>
                      <a:pt x="234610" y="11075"/>
                      <a:pt x="242611" y="33078"/>
                      <a:pt x="234705" y="59748"/>
                    </a:cubicBezTo>
                    <a:cubicBezTo>
                      <a:pt x="220132" y="108897"/>
                      <a:pt x="202892" y="157665"/>
                      <a:pt x="192891" y="207862"/>
                    </a:cubicBezTo>
                    <a:cubicBezTo>
                      <a:pt x="168126" y="331687"/>
                      <a:pt x="172221" y="455988"/>
                      <a:pt x="195748" y="579813"/>
                    </a:cubicBezTo>
                    <a:cubicBezTo>
                      <a:pt x="196320" y="584099"/>
                      <a:pt x="198320" y="588385"/>
                      <a:pt x="201939" y="599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C1FB1594-3AEA-DF22-38D3-1F1175D08C32}"/>
                  </a:ext>
                </a:extLst>
              </p:cNvPr>
              <p:cNvSpPr/>
              <p:nvPr/>
            </p:nvSpPr>
            <p:spPr>
              <a:xfrm>
                <a:off x="6962405" y="2468691"/>
                <a:ext cx="316679" cy="741408"/>
              </a:xfrm>
              <a:custGeom>
                <a:avLst/>
                <a:gdLst>
                  <a:gd name="connsiteX0" fmla="*/ 200204 w 316679"/>
                  <a:gd name="connsiteY0" fmla="*/ 131348 h 741408"/>
                  <a:gd name="connsiteX1" fmla="*/ 218111 w 316679"/>
                  <a:gd name="connsiteY1" fmla="*/ 285843 h 741408"/>
                  <a:gd name="connsiteX2" fmla="*/ 163343 w 316679"/>
                  <a:gd name="connsiteY2" fmla="*/ 695990 h 741408"/>
                  <a:gd name="connsiteX3" fmla="*/ 156104 w 316679"/>
                  <a:gd name="connsiteY3" fmla="*/ 714659 h 741408"/>
                  <a:gd name="connsiteX4" fmla="*/ 104954 w 316679"/>
                  <a:gd name="connsiteY4" fmla="*/ 738947 h 741408"/>
                  <a:gd name="connsiteX5" fmla="*/ 81523 w 316679"/>
                  <a:gd name="connsiteY5" fmla="*/ 685417 h 741408"/>
                  <a:gd name="connsiteX6" fmla="*/ 131529 w 316679"/>
                  <a:gd name="connsiteY6" fmla="*/ 477867 h 741408"/>
                  <a:gd name="connsiteX7" fmla="*/ 121909 w 316679"/>
                  <a:gd name="connsiteY7" fmla="*/ 168114 h 741408"/>
                  <a:gd name="connsiteX8" fmla="*/ 115051 w 316679"/>
                  <a:gd name="connsiteY8" fmla="*/ 143063 h 741408"/>
                  <a:gd name="connsiteX9" fmla="*/ 78380 w 316679"/>
                  <a:gd name="connsiteY9" fmla="*/ 201737 h 741408"/>
                  <a:gd name="connsiteX10" fmla="*/ 18848 w 316679"/>
                  <a:gd name="connsiteY10" fmla="*/ 222978 h 741408"/>
                  <a:gd name="connsiteX11" fmla="*/ 9323 w 316679"/>
                  <a:gd name="connsiteY11" fmla="*/ 160780 h 741408"/>
                  <a:gd name="connsiteX12" fmla="*/ 88476 w 316679"/>
                  <a:gd name="connsiteY12" fmla="*/ 28382 h 741408"/>
                  <a:gd name="connsiteX13" fmla="*/ 157151 w 316679"/>
                  <a:gd name="connsiteY13" fmla="*/ 10761 h 741408"/>
                  <a:gd name="connsiteX14" fmla="*/ 287167 w 316679"/>
                  <a:gd name="connsiteY14" fmla="*/ 88390 h 741408"/>
                  <a:gd name="connsiteX15" fmla="*/ 310885 w 316679"/>
                  <a:gd name="connsiteY15" fmla="*/ 149636 h 741408"/>
                  <a:gd name="connsiteX16" fmla="*/ 245829 w 316679"/>
                  <a:gd name="connsiteY16" fmla="*/ 157541 h 741408"/>
                  <a:gd name="connsiteX17" fmla="*/ 200204 w 316679"/>
                  <a:gd name="connsiteY17" fmla="*/ 131348 h 74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6679" h="741408">
                    <a:moveTo>
                      <a:pt x="200204" y="131348"/>
                    </a:moveTo>
                    <a:cubicBezTo>
                      <a:pt x="206681" y="186021"/>
                      <a:pt x="214301" y="235837"/>
                      <a:pt x="218111" y="285843"/>
                    </a:cubicBezTo>
                    <a:cubicBezTo>
                      <a:pt x="228589" y="426242"/>
                      <a:pt x="212587" y="563402"/>
                      <a:pt x="163343" y="695990"/>
                    </a:cubicBezTo>
                    <a:cubicBezTo>
                      <a:pt x="161057" y="702276"/>
                      <a:pt x="159056" y="708658"/>
                      <a:pt x="156104" y="714659"/>
                    </a:cubicBezTo>
                    <a:cubicBezTo>
                      <a:pt x="145626" y="736280"/>
                      <a:pt x="128957" y="746472"/>
                      <a:pt x="104954" y="738947"/>
                    </a:cubicBezTo>
                    <a:cubicBezTo>
                      <a:pt x="83333" y="732185"/>
                      <a:pt x="75236" y="710087"/>
                      <a:pt x="81523" y="685417"/>
                    </a:cubicBezTo>
                    <a:cubicBezTo>
                      <a:pt x="99049" y="616456"/>
                      <a:pt x="119909" y="547876"/>
                      <a:pt x="131529" y="477867"/>
                    </a:cubicBezTo>
                    <a:cubicBezTo>
                      <a:pt x="148579" y="374616"/>
                      <a:pt x="141340" y="270889"/>
                      <a:pt x="121909" y="168114"/>
                    </a:cubicBezTo>
                    <a:cubicBezTo>
                      <a:pt x="120671" y="161732"/>
                      <a:pt x="118480" y="155446"/>
                      <a:pt x="115051" y="143063"/>
                    </a:cubicBezTo>
                    <a:cubicBezTo>
                      <a:pt x="101049" y="165542"/>
                      <a:pt x="89905" y="183735"/>
                      <a:pt x="78380" y="201737"/>
                    </a:cubicBezTo>
                    <a:cubicBezTo>
                      <a:pt x="61616" y="227931"/>
                      <a:pt x="39994" y="235551"/>
                      <a:pt x="18848" y="222978"/>
                    </a:cubicBezTo>
                    <a:cubicBezTo>
                      <a:pt x="-2011" y="210596"/>
                      <a:pt x="-6107" y="187069"/>
                      <a:pt x="9323" y="160780"/>
                    </a:cubicBezTo>
                    <a:cubicBezTo>
                      <a:pt x="35327" y="116393"/>
                      <a:pt x="61616" y="72293"/>
                      <a:pt x="88476" y="28382"/>
                    </a:cubicBezTo>
                    <a:cubicBezTo>
                      <a:pt x="107621" y="-3050"/>
                      <a:pt x="126100" y="-7527"/>
                      <a:pt x="157151" y="10761"/>
                    </a:cubicBezTo>
                    <a:cubicBezTo>
                      <a:pt x="200585" y="36383"/>
                      <a:pt x="244019" y="62101"/>
                      <a:pt x="287167" y="88390"/>
                    </a:cubicBezTo>
                    <a:cubicBezTo>
                      <a:pt x="315362" y="105630"/>
                      <a:pt x="323553" y="128014"/>
                      <a:pt x="310885" y="149636"/>
                    </a:cubicBezTo>
                    <a:cubicBezTo>
                      <a:pt x="298312" y="170972"/>
                      <a:pt x="274595" y="173924"/>
                      <a:pt x="245829" y="157541"/>
                    </a:cubicBezTo>
                    <a:cubicBezTo>
                      <a:pt x="231827" y="149540"/>
                      <a:pt x="217921" y="141539"/>
                      <a:pt x="200204" y="1313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326DB78B-8A94-944B-A95C-222AB2EDEA10}"/>
                  </a:ext>
                </a:extLst>
              </p:cNvPr>
              <p:cNvSpPr/>
              <p:nvPr/>
            </p:nvSpPr>
            <p:spPr>
              <a:xfrm>
                <a:off x="6046606" y="2213490"/>
                <a:ext cx="295953" cy="80989"/>
              </a:xfrm>
              <a:custGeom>
                <a:avLst/>
                <a:gdLst>
                  <a:gd name="connsiteX0" fmla="*/ 145215 w 295953"/>
                  <a:gd name="connsiteY0" fmla="*/ 80510 h 80989"/>
                  <a:gd name="connsiteX1" fmla="*/ 42726 w 295953"/>
                  <a:gd name="connsiteY1" fmla="*/ 80415 h 80989"/>
                  <a:gd name="connsiteX2" fmla="*/ 244 w 295953"/>
                  <a:gd name="connsiteY2" fmla="*/ 43648 h 80989"/>
                  <a:gd name="connsiteX3" fmla="*/ 39964 w 295953"/>
                  <a:gd name="connsiteY3" fmla="*/ 976 h 80989"/>
                  <a:gd name="connsiteX4" fmla="*/ 256181 w 295953"/>
                  <a:gd name="connsiteY4" fmla="*/ 881 h 80989"/>
                  <a:gd name="connsiteX5" fmla="*/ 295900 w 295953"/>
                  <a:gd name="connsiteY5" fmla="*/ 40886 h 80989"/>
                  <a:gd name="connsiteX6" fmla="*/ 253228 w 295953"/>
                  <a:gd name="connsiteY6" fmla="*/ 80510 h 80989"/>
                  <a:gd name="connsiteX7" fmla="*/ 145120 w 295953"/>
                  <a:gd name="connsiteY7" fmla="*/ 80701 h 80989"/>
                  <a:gd name="connsiteX8" fmla="*/ 145215 w 295953"/>
                  <a:gd name="connsiteY8" fmla="*/ 80510 h 8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953" h="80989">
                    <a:moveTo>
                      <a:pt x="145215" y="80510"/>
                    </a:moveTo>
                    <a:cubicBezTo>
                      <a:pt x="111020" y="80510"/>
                      <a:pt x="76921" y="80701"/>
                      <a:pt x="42726" y="80415"/>
                    </a:cubicBezTo>
                    <a:cubicBezTo>
                      <a:pt x="18342" y="80224"/>
                      <a:pt x="2911" y="68318"/>
                      <a:pt x="244" y="43648"/>
                    </a:cubicBezTo>
                    <a:cubicBezTo>
                      <a:pt x="-2232" y="21169"/>
                      <a:pt x="14341" y="1453"/>
                      <a:pt x="39964" y="976"/>
                    </a:cubicBezTo>
                    <a:cubicBezTo>
                      <a:pt x="112068" y="-357"/>
                      <a:pt x="184172" y="-262"/>
                      <a:pt x="256181" y="881"/>
                    </a:cubicBezTo>
                    <a:cubicBezTo>
                      <a:pt x="280184" y="1262"/>
                      <a:pt x="294757" y="16312"/>
                      <a:pt x="295900" y="40886"/>
                    </a:cubicBezTo>
                    <a:cubicBezTo>
                      <a:pt x="297043" y="63365"/>
                      <a:pt x="279517" y="79843"/>
                      <a:pt x="253228" y="80510"/>
                    </a:cubicBezTo>
                    <a:cubicBezTo>
                      <a:pt x="217224" y="81463"/>
                      <a:pt x="181124" y="80701"/>
                      <a:pt x="145120" y="80701"/>
                    </a:cubicBezTo>
                    <a:cubicBezTo>
                      <a:pt x="145215" y="80701"/>
                      <a:pt x="145215" y="80605"/>
                      <a:pt x="145215" y="80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28DEF08A-C3F0-EFA1-16A1-07C9047AE5EA}"/>
                  </a:ext>
                </a:extLst>
              </p:cNvPr>
              <p:cNvSpPr/>
              <p:nvPr/>
            </p:nvSpPr>
            <p:spPr>
              <a:xfrm>
                <a:off x="5891686" y="2200653"/>
                <a:ext cx="107740" cy="107857"/>
              </a:xfrm>
              <a:custGeom>
                <a:avLst/>
                <a:gdLst>
                  <a:gd name="connsiteX0" fmla="*/ 53914 w 107740"/>
                  <a:gd name="connsiteY0" fmla="*/ 3 h 107857"/>
                  <a:gd name="connsiteX1" fmla="*/ 107730 w 107740"/>
                  <a:gd name="connsiteY1" fmla="*/ 54771 h 107857"/>
                  <a:gd name="connsiteX2" fmla="*/ 52009 w 107740"/>
                  <a:gd name="connsiteY2" fmla="*/ 107826 h 107857"/>
                  <a:gd name="connsiteX3" fmla="*/ 3 w 107740"/>
                  <a:gd name="connsiteY3" fmla="*/ 54200 h 107857"/>
                  <a:gd name="connsiteX4" fmla="*/ 53914 w 107740"/>
                  <a:gd name="connsiteY4" fmla="*/ 3 h 10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740" h="107857">
                    <a:moveTo>
                      <a:pt x="53914" y="3"/>
                    </a:moveTo>
                    <a:cubicBezTo>
                      <a:pt x="83918" y="288"/>
                      <a:pt x="108302" y="25053"/>
                      <a:pt x="107730" y="54771"/>
                    </a:cubicBezTo>
                    <a:cubicBezTo>
                      <a:pt x="107159" y="84299"/>
                      <a:pt x="81441" y="108873"/>
                      <a:pt x="52009" y="107826"/>
                    </a:cubicBezTo>
                    <a:cubicBezTo>
                      <a:pt x="23243" y="106778"/>
                      <a:pt x="479" y="83251"/>
                      <a:pt x="3" y="54200"/>
                    </a:cubicBezTo>
                    <a:cubicBezTo>
                      <a:pt x="-283" y="23910"/>
                      <a:pt x="23624" y="-283"/>
                      <a:pt x="53914" y="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5215BCE1-F81B-A69A-3553-91733B97989D}"/>
                  </a:ext>
                </a:extLst>
              </p:cNvPr>
              <p:cNvSpPr/>
              <p:nvPr/>
            </p:nvSpPr>
            <p:spPr>
              <a:xfrm>
                <a:off x="5948830" y="3037520"/>
                <a:ext cx="296616" cy="295753"/>
              </a:xfrm>
              <a:custGeom>
                <a:avLst/>
                <a:gdLst>
                  <a:gd name="connsiteX0" fmla="*/ 147646 w 296616"/>
                  <a:gd name="connsiteY0" fmla="*/ 295753 h 295753"/>
                  <a:gd name="connsiteX1" fmla="*/ 8 w 296616"/>
                  <a:gd name="connsiteY1" fmla="*/ 146496 h 295753"/>
                  <a:gd name="connsiteX2" fmla="*/ 147550 w 296616"/>
                  <a:gd name="connsiteY2" fmla="*/ 2 h 295753"/>
                  <a:gd name="connsiteX3" fmla="*/ 296617 w 296616"/>
                  <a:gd name="connsiteY3" fmla="*/ 148020 h 295753"/>
                  <a:gd name="connsiteX4" fmla="*/ 147646 w 296616"/>
                  <a:gd name="connsiteY4" fmla="*/ 295753 h 295753"/>
                  <a:gd name="connsiteX5" fmla="*/ 147360 w 296616"/>
                  <a:gd name="connsiteY5" fmla="*/ 215171 h 295753"/>
                  <a:gd name="connsiteX6" fmla="*/ 215845 w 296616"/>
                  <a:gd name="connsiteY6" fmla="*/ 149735 h 295753"/>
                  <a:gd name="connsiteX7" fmla="*/ 150694 w 296616"/>
                  <a:gd name="connsiteY7" fmla="*/ 81059 h 295753"/>
                  <a:gd name="connsiteX8" fmla="*/ 80780 w 296616"/>
                  <a:gd name="connsiteY8" fmla="*/ 147830 h 295753"/>
                  <a:gd name="connsiteX9" fmla="*/ 147360 w 296616"/>
                  <a:gd name="connsiteY9" fmla="*/ 215171 h 29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616" h="295753">
                    <a:moveTo>
                      <a:pt x="147646" y="295753"/>
                    </a:moveTo>
                    <a:cubicBezTo>
                      <a:pt x="64874" y="295467"/>
                      <a:pt x="-849" y="228983"/>
                      <a:pt x="8" y="146496"/>
                    </a:cubicBezTo>
                    <a:cubicBezTo>
                      <a:pt x="866" y="64867"/>
                      <a:pt x="65731" y="383"/>
                      <a:pt x="147550" y="2"/>
                    </a:cubicBezTo>
                    <a:cubicBezTo>
                      <a:pt x="230228" y="-379"/>
                      <a:pt x="296712" y="65629"/>
                      <a:pt x="296617" y="148020"/>
                    </a:cubicBezTo>
                    <a:cubicBezTo>
                      <a:pt x="296617" y="231078"/>
                      <a:pt x="231085" y="296039"/>
                      <a:pt x="147646" y="295753"/>
                    </a:cubicBezTo>
                    <a:close/>
                    <a:moveTo>
                      <a:pt x="147360" y="215171"/>
                    </a:moveTo>
                    <a:cubicBezTo>
                      <a:pt x="184603" y="215648"/>
                      <a:pt x="214702" y="186882"/>
                      <a:pt x="215845" y="149735"/>
                    </a:cubicBezTo>
                    <a:cubicBezTo>
                      <a:pt x="216988" y="112968"/>
                      <a:pt x="187746" y="82202"/>
                      <a:pt x="150694" y="81059"/>
                    </a:cubicBezTo>
                    <a:cubicBezTo>
                      <a:pt x="112213" y="79821"/>
                      <a:pt x="80780" y="109825"/>
                      <a:pt x="80780" y="147830"/>
                    </a:cubicBezTo>
                    <a:cubicBezTo>
                      <a:pt x="80685" y="184691"/>
                      <a:pt x="110403" y="214695"/>
                      <a:pt x="147360" y="2151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41" name="!!图片 56">
            <a:extLst>
              <a:ext uri="{FF2B5EF4-FFF2-40B4-BE49-F238E27FC236}">
                <a16:creationId xmlns:a16="http://schemas.microsoft.com/office/drawing/2014/main" id="{665A6143-4117-3E2F-0DD3-F0F1619F2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64" y="5677741"/>
            <a:ext cx="996805" cy="252133"/>
          </a:xfrm>
          <a:prstGeom prst="rect">
            <a:avLst/>
          </a:prstGeom>
        </p:spPr>
      </p:pic>
      <p:sp>
        <p:nvSpPr>
          <p:cNvPr id="42" name="!!矩形: 对角圆角 22">
            <a:extLst>
              <a:ext uri="{FF2B5EF4-FFF2-40B4-BE49-F238E27FC236}">
                <a16:creationId xmlns:a16="http://schemas.microsoft.com/office/drawing/2014/main" id="{4AAB712A-8AF4-0E64-3CE3-8BA04F6D9B6C}"/>
              </a:ext>
            </a:extLst>
          </p:cNvPr>
          <p:cNvSpPr/>
          <p:nvPr/>
        </p:nvSpPr>
        <p:spPr>
          <a:xfrm>
            <a:off x="6932010" y="3522087"/>
            <a:ext cx="1395806" cy="382116"/>
          </a:xfrm>
          <a:prstGeom prst="round2DiagRect">
            <a:avLst/>
          </a:prstGeom>
          <a:solidFill>
            <a:srgbClr val="41B883"/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编译</a:t>
            </a: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(compile)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43" name="!!矩形: 对角圆角 23">
            <a:extLst>
              <a:ext uri="{FF2B5EF4-FFF2-40B4-BE49-F238E27FC236}">
                <a16:creationId xmlns:a16="http://schemas.microsoft.com/office/drawing/2014/main" id="{93E70876-0F27-BD1D-9FD5-C01B312D35FB}"/>
              </a:ext>
            </a:extLst>
          </p:cNvPr>
          <p:cNvSpPr/>
          <p:nvPr/>
        </p:nvSpPr>
        <p:spPr>
          <a:xfrm>
            <a:off x="7821924" y="4049291"/>
            <a:ext cx="1395806" cy="382116"/>
          </a:xfrm>
          <a:prstGeom prst="round2DiagRect">
            <a:avLst/>
          </a:prstGeom>
          <a:solidFill>
            <a:srgbClr val="41B883"/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测试</a:t>
            </a: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(test)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44" name="!!矩形: 对角圆角 24">
            <a:extLst>
              <a:ext uri="{FF2B5EF4-FFF2-40B4-BE49-F238E27FC236}">
                <a16:creationId xmlns:a16="http://schemas.microsoft.com/office/drawing/2014/main" id="{42A6DDF8-7E30-98B4-2B22-6CB38D795B31}"/>
              </a:ext>
            </a:extLst>
          </p:cNvPr>
          <p:cNvSpPr/>
          <p:nvPr/>
        </p:nvSpPr>
        <p:spPr>
          <a:xfrm>
            <a:off x="8738279" y="4576495"/>
            <a:ext cx="1395806" cy="382116"/>
          </a:xfrm>
          <a:prstGeom prst="round2DiagRect">
            <a:avLst/>
          </a:prstGeom>
          <a:solidFill>
            <a:srgbClr val="41B883"/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打包</a:t>
            </a: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(package)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阿里巴巴普惠体" panose="00020600040101010101" pitchFamily="18" charset="-122"/>
            </a:endParaRPr>
          </a:p>
        </p:txBody>
      </p:sp>
      <p:sp>
        <p:nvSpPr>
          <p:cNvPr id="45" name="!!矩形: 对角圆角 25">
            <a:extLst>
              <a:ext uri="{FF2B5EF4-FFF2-40B4-BE49-F238E27FC236}">
                <a16:creationId xmlns:a16="http://schemas.microsoft.com/office/drawing/2014/main" id="{A8DA07DC-FEF1-11E2-C4B3-6C62C88312B1}"/>
              </a:ext>
            </a:extLst>
          </p:cNvPr>
          <p:cNvSpPr/>
          <p:nvPr/>
        </p:nvSpPr>
        <p:spPr>
          <a:xfrm>
            <a:off x="9678229" y="5110049"/>
            <a:ext cx="1395806" cy="382116"/>
          </a:xfrm>
          <a:prstGeom prst="round2DiagRect">
            <a:avLst/>
          </a:prstGeom>
          <a:solidFill>
            <a:srgbClr val="41B883"/>
          </a:solidFill>
          <a:ln w="25400" cap="flat" cmpd="sng" algn="ctr">
            <a:noFill/>
            <a:prstDash val="solid"/>
          </a:ln>
          <a:effectLst>
            <a:outerShdw blurRad="203200" dist="38100" dir="5400000" sx="101000" sy="101000" algn="t" rotWithShape="0">
              <a:srgbClr val="4F81BD">
                <a:lumMod val="60000"/>
                <a:lumOff val="40000"/>
                <a:alpha val="5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黑体"/>
                <a:cs typeface="阿里巴巴普惠体" panose="00020600040101010101" pitchFamily="18" charset="-122"/>
              </a:rPr>
              <a:t>发布</a:t>
            </a:r>
            <a:r>
              <a:rPr kumimoji="0" lang="en-US" altLang="zh-CN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(deploy)</a:t>
            </a: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Code" panose="020B0809050000020004" pitchFamily="49" charset="0"/>
              <a:ea typeface="黑体"/>
              <a:cs typeface="阿里巴巴普惠体" panose="00020600040101010101" pitchFamily="18" charset="-122"/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37D12874-FC76-FDC7-1CA8-F9DC4E9D8CAC}"/>
              </a:ext>
            </a:extLst>
          </p:cNvPr>
          <p:cNvCxnSpPr>
            <a:cxnSpLocks/>
            <a:stCxn id="42" idx="1"/>
            <a:endCxn id="43" idx="2"/>
          </p:cNvCxnSpPr>
          <p:nvPr/>
        </p:nvCxnSpPr>
        <p:spPr>
          <a:xfrm rot="16200000" flipH="1">
            <a:off x="7557845" y="3976270"/>
            <a:ext cx="336146" cy="192011"/>
          </a:xfrm>
          <a:prstGeom prst="bentConnector2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</a:ln>
          <a:effectLst/>
        </p:spPr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839237F9-202B-CCEC-B8CD-80689E3D3F27}"/>
              </a:ext>
            </a:extLst>
          </p:cNvPr>
          <p:cNvCxnSpPr>
            <a:cxnSpLocks/>
            <a:stCxn id="43" idx="1"/>
            <a:endCxn id="44" idx="2"/>
          </p:cNvCxnSpPr>
          <p:nvPr/>
        </p:nvCxnSpPr>
        <p:spPr>
          <a:xfrm rot="16200000" flipH="1">
            <a:off x="8460980" y="4490254"/>
            <a:ext cx="336146" cy="218452"/>
          </a:xfrm>
          <a:prstGeom prst="bentConnector2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</a:ln>
          <a:effectLst/>
        </p:spPr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F57329C5-A20E-B680-9E79-017552609E20}"/>
              </a:ext>
            </a:extLst>
          </p:cNvPr>
          <p:cNvCxnSpPr>
            <a:cxnSpLocks/>
            <a:stCxn id="44" idx="1"/>
            <a:endCxn id="45" idx="2"/>
          </p:cNvCxnSpPr>
          <p:nvPr/>
        </p:nvCxnSpPr>
        <p:spPr>
          <a:xfrm rot="16200000" flipH="1">
            <a:off x="9385957" y="5008835"/>
            <a:ext cx="342496" cy="242047"/>
          </a:xfrm>
          <a:prstGeom prst="bentConnector2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</a:ln>
          <a:effectLst/>
        </p:spPr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0637B042-7DFF-0951-5BE2-1AAD92BE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43" y="3235123"/>
            <a:ext cx="2595238" cy="1080508"/>
          </a:xfrm>
          <a:prstGeom prst="roundRect">
            <a:avLst>
              <a:gd name="adj" fmla="val 7635"/>
            </a:avLst>
          </a:prstGeom>
          <a:ln w="6350">
            <a:solidFill>
              <a:sysClr val="windowText" lastClr="000000">
                <a:lumMod val="75000"/>
                <a:lumOff val="25000"/>
              </a:sys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40728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1f6b6247-00f9-4185-bb3e-6a09396f8e3b"/>
</p:tagLst>
</file>

<file path=ppt/theme/theme1.xml><?xml version="1.0" encoding="utf-8"?>
<a:theme xmlns:a="http://schemas.openxmlformats.org/drawingml/2006/main" name="内容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封面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目录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小结思考模板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小结思考模板2">
  <a:themeElements>
    <a:clrScheme name="自定义 11">
      <a:dk1>
        <a:srgbClr val="363C3B"/>
      </a:dk1>
      <a:lt1>
        <a:srgbClr val="FFFFFF"/>
      </a:lt1>
      <a:dk2>
        <a:srgbClr val="49504F"/>
      </a:dk2>
      <a:lt2>
        <a:srgbClr val="FFFFE4"/>
      </a:lt2>
      <a:accent1>
        <a:srgbClr val="AD2B26"/>
      </a:accent1>
      <a:accent2>
        <a:srgbClr val="49504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Source Code Pro Black"/>
        <a:ea typeface="阿里巴巴普惠体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Seven</Template>
  <TotalTime>23357</TotalTime>
  <Words>3648</Words>
  <Application>Microsoft Office PowerPoint</Application>
  <PresentationFormat>宽屏</PresentationFormat>
  <Paragraphs>587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71</vt:i4>
      </vt:variant>
    </vt:vector>
  </HeadingPairs>
  <TitlesOfParts>
    <vt:vector size="96" baseType="lpstr">
      <vt:lpstr>Alibaba PuHuiTi B</vt:lpstr>
      <vt:lpstr>HarmonyOS Sans SC</vt:lpstr>
      <vt:lpstr>Helvetica Neue</vt:lpstr>
      <vt:lpstr>inpin heiti</vt:lpstr>
      <vt:lpstr>Roboto Regular</vt:lpstr>
      <vt:lpstr>阿里巴巴普惠体</vt:lpstr>
      <vt:lpstr>阿里巴巴普惠体 Heavy</vt:lpstr>
      <vt:lpstr>阿里巴巴普惠体 Medium</vt:lpstr>
      <vt:lpstr>等线</vt:lpstr>
      <vt:lpstr>汉仪尚巍流云体简</vt:lpstr>
      <vt:lpstr>黑体</vt:lpstr>
      <vt:lpstr>楷体</vt:lpstr>
      <vt:lpstr>Arial</vt:lpstr>
      <vt:lpstr>Calibri</vt:lpstr>
      <vt:lpstr>Calisto MT</vt:lpstr>
      <vt:lpstr>Consolas</vt:lpstr>
      <vt:lpstr>Fira Code</vt:lpstr>
      <vt:lpstr>Montserrat-Regular</vt:lpstr>
      <vt:lpstr>Source Code Pro</vt:lpstr>
      <vt:lpstr>Wingdings</vt:lpstr>
      <vt:lpstr>内容模板</vt:lpstr>
      <vt:lpstr>封面</vt:lpstr>
      <vt:lpstr>章节目录模板</vt:lpstr>
      <vt:lpstr>小结思考模板</vt:lpstr>
      <vt:lpstr>小结思考模板2</vt:lpstr>
      <vt:lpstr>Web开发(AI)</vt:lpstr>
      <vt:lpstr>Web开发</vt:lpstr>
      <vt:lpstr>Web后端基础</vt:lpstr>
      <vt:lpstr>什么是Maven</vt:lpstr>
      <vt:lpstr>Maven的作用</vt:lpstr>
      <vt:lpstr>Maven的作用</vt:lpstr>
      <vt:lpstr>Maven的作用</vt:lpstr>
      <vt:lpstr>Maven的作用</vt:lpstr>
      <vt:lpstr>Maven的作用</vt:lpstr>
      <vt:lpstr>Maven的作用</vt:lpstr>
      <vt:lpstr>Maven的作用</vt:lpstr>
      <vt:lpstr>Maven的作用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介绍</vt:lpstr>
      <vt:lpstr>介绍</vt:lpstr>
      <vt:lpstr>介绍</vt:lpstr>
      <vt:lpstr>PowerPoint 演示文稿</vt:lpstr>
      <vt:lpstr>PowerPoint 演示文稿</vt:lpstr>
      <vt:lpstr>安装</vt:lpstr>
      <vt:lpstr>安装</vt:lpstr>
      <vt:lpstr>PowerPoint 演示文稿</vt:lpstr>
      <vt:lpstr>PowerPoint 演示文稿</vt:lpstr>
      <vt:lpstr>PowerPoint 演示文稿</vt:lpstr>
      <vt:lpstr>配置Maven环境（全局）</vt:lpstr>
      <vt:lpstr>创建Maven项目</vt:lpstr>
      <vt:lpstr>PowerPoint 演示文稿</vt:lpstr>
      <vt:lpstr>Maven坐标</vt:lpstr>
      <vt:lpstr>PowerPoint 演示文稿</vt:lpstr>
      <vt:lpstr>PowerPoint 演示文稿</vt:lpstr>
      <vt:lpstr>导入Maven项目</vt:lpstr>
      <vt:lpstr>导入Maven项目</vt:lpstr>
      <vt:lpstr>PowerPoint 演示文稿</vt:lpstr>
      <vt:lpstr>PowerPoint 演示文稿</vt:lpstr>
      <vt:lpstr>PowerPoint 演示文稿</vt:lpstr>
      <vt:lpstr>依赖配置</vt:lpstr>
      <vt:lpstr>排除依赖</vt:lpstr>
      <vt:lpstr>PowerPoint 演示文稿</vt:lpstr>
      <vt:lpstr>PowerPoint 演示文稿</vt:lpstr>
      <vt:lpstr>生命周期</vt:lpstr>
      <vt:lpstr>生命周期</vt:lpstr>
      <vt:lpstr>生命周期</vt:lpstr>
      <vt:lpstr>生命周期</vt:lpstr>
      <vt:lpstr>生命周期</vt:lpstr>
      <vt:lpstr>PowerPoint 演示文稿</vt:lpstr>
      <vt:lpstr>PowerPoint 演示文稿</vt:lpstr>
      <vt:lpstr>测试</vt:lpstr>
      <vt:lpstr>测试</vt:lpstr>
      <vt:lpstr>测试</vt:lpstr>
      <vt:lpstr>PowerPoint 演示文稿</vt:lpstr>
      <vt:lpstr>单元测试</vt:lpstr>
      <vt:lpstr>使用JUnit，对UserService中业务方法进行单元测试。</vt:lpstr>
      <vt:lpstr>PowerPoint 演示文稿</vt:lpstr>
      <vt:lpstr>PowerPoint 演示文稿</vt:lpstr>
      <vt:lpstr>PowerPoint 演示文稿</vt:lpstr>
      <vt:lpstr>断言</vt:lpstr>
      <vt:lpstr>PowerPoint 演示文稿</vt:lpstr>
      <vt:lpstr>PowerPoint 演示文稿</vt:lpstr>
      <vt:lpstr>Junit常见注解</vt:lpstr>
      <vt:lpstr>PowerPoint 演示文稿</vt:lpstr>
      <vt:lpstr>基于AI,测试UserService中的getGender方法</vt:lpstr>
      <vt:lpstr>PowerPoint 演示文稿</vt:lpstr>
      <vt:lpstr>PowerPoint 演示文稿</vt:lpstr>
      <vt:lpstr>依赖范围</vt:lpstr>
      <vt:lpstr>PowerPoint 演示文稿</vt:lpstr>
      <vt:lpstr>PowerPoint 演示文稿</vt:lpstr>
      <vt:lpstr>Maven常见问题解决方案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M8242</cp:lastModifiedBy>
  <cp:revision>2606</cp:revision>
  <cp:lastPrinted>2022-05-29T16:00:00Z</cp:lastPrinted>
  <dcterms:created xsi:type="dcterms:W3CDTF">2022-05-29T16:00:00Z</dcterms:created>
  <dcterms:modified xsi:type="dcterms:W3CDTF">2024-09-24T04:21:11Z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1f6b6247-00f9-4185-bb3e-6a09396f8e3b</vt:lpwstr>
  </property>
</Properties>
</file>